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2" r:id="rId2"/>
    <p:sldId id="257" r:id="rId3"/>
    <p:sldId id="294" r:id="rId4"/>
    <p:sldId id="295" r:id="rId5"/>
    <p:sldId id="703" r:id="rId6"/>
    <p:sldId id="297" r:id="rId7"/>
    <p:sldId id="258" r:id="rId8"/>
    <p:sldId id="259" r:id="rId9"/>
    <p:sldId id="303" r:id="rId10"/>
    <p:sldId id="304" r:id="rId11"/>
    <p:sldId id="262" r:id="rId12"/>
    <p:sldId id="305" r:id="rId13"/>
    <p:sldId id="704" r:id="rId14"/>
    <p:sldId id="265" r:id="rId15"/>
    <p:sldId id="701" r:id="rId16"/>
    <p:sldId id="302" r:id="rId17"/>
    <p:sldId id="300" r:id="rId18"/>
    <p:sldId id="299" r:id="rId19"/>
    <p:sldId id="301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image" Target="../media/image2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F85431-A9FB-47F4-9895-1738B415CD95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D198F6D-9791-4655-BA7B-750D93F43EEE}">
      <dgm:prSet phldrT="[Szöveg]"/>
      <dgm:spPr/>
      <dgm:t>
        <a:bodyPr/>
        <a:lstStyle/>
        <a:p>
          <a:r>
            <a:rPr lang="hu-HU" dirty="0"/>
            <a:t>Telephelyek felmérése</a:t>
          </a:r>
        </a:p>
      </dgm:t>
    </dgm:pt>
    <dgm:pt modelId="{5F2BC3C6-E674-4046-AA77-60FB5D29242D}" type="parTrans" cxnId="{DD1BC00F-80F5-4F06-946C-3F089B505E05}">
      <dgm:prSet/>
      <dgm:spPr/>
      <dgm:t>
        <a:bodyPr/>
        <a:lstStyle/>
        <a:p>
          <a:endParaRPr lang="hu-HU"/>
        </a:p>
      </dgm:t>
    </dgm:pt>
    <dgm:pt modelId="{8EB01271-1BC0-4E0B-8CB6-249F3395340D}" type="sibTrans" cxnId="{DD1BC00F-80F5-4F06-946C-3F089B505E0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hu-HU"/>
        </a:p>
      </dgm:t>
    </dgm:pt>
    <dgm:pt modelId="{B5182D90-294A-4709-B7B5-D953EEC47E67}">
      <dgm:prSet phldrT="[Szöveg]"/>
      <dgm:spPr/>
      <dgm:t>
        <a:bodyPr/>
        <a:lstStyle/>
        <a:p>
          <a:r>
            <a:rPr lang="hu-HU" dirty="0"/>
            <a:t>Bizonytalan áramellátás</a:t>
          </a:r>
        </a:p>
      </dgm:t>
    </dgm:pt>
    <dgm:pt modelId="{F587E178-23B6-4738-B087-C950C363080E}" type="parTrans" cxnId="{EA3C6F99-C10E-4CBA-B02F-C6F108F1F542}">
      <dgm:prSet/>
      <dgm:spPr/>
      <dgm:t>
        <a:bodyPr/>
        <a:lstStyle/>
        <a:p>
          <a:endParaRPr lang="hu-HU"/>
        </a:p>
      </dgm:t>
    </dgm:pt>
    <dgm:pt modelId="{3160CB27-EC6A-4AD2-949A-17A8FE8F0545}" type="sibTrans" cxnId="{EA3C6F99-C10E-4CBA-B02F-C6F108F1F542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hu-HU"/>
        </a:p>
      </dgm:t>
    </dgm:pt>
    <dgm:pt modelId="{5876D779-1ADF-4488-B1E5-C1F1B812543C}">
      <dgm:prSet phldrT="[Szöveg]"/>
      <dgm:spPr/>
      <dgm:t>
        <a:bodyPr/>
        <a:lstStyle/>
        <a:p>
          <a:r>
            <a:rPr lang="hu-HU" dirty="0"/>
            <a:t>Helyszín kiválasztás</a:t>
          </a:r>
        </a:p>
      </dgm:t>
    </dgm:pt>
    <dgm:pt modelId="{F88971A4-C352-43D6-8633-54EDCAD641CB}" type="parTrans" cxnId="{697884BD-50CD-49C0-9A4C-1279C1C8EB91}">
      <dgm:prSet/>
      <dgm:spPr/>
      <dgm:t>
        <a:bodyPr/>
        <a:lstStyle/>
        <a:p>
          <a:endParaRPr lang="hu-HU"/>
        </a:p>
      </dgm:t>
    </dgm:pt>
    <dgm:pt modelId="{7076A976-A76E-4AA4-97DB-635CE58A286D}" type="sibTrans" cxnId="{697884BD-50CD-49C0-9A4C-1279C1C8EB91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hu-HU"/>
        </a:p>
      </dgm:t>
    </dgm:pt>
    <dgm:pt modelId="{C830B562-EC10-4D70-827F-78E0E3D80E3E}" type="pres">
      <dgm:prSet presAssocID="{ADF85431-A9FB-47F4-9895-1738B415CD95}" presName="Name0" presStyleCnt="0">
        <dgm:presLayoutVars>
          <dgm:chMax val="21"/>
          <dgm:chPref val="21"/>
        </dgm:presLayoutVars>
      </dgm:prSet>
      <dgm:spPr/>
    </dgm:pt>
    <dgm:pt modelId="{4351EE54-1F6F-449B-BD5C-7DD36CB134D9}" type="pres">
      <dgm:prSet presAssocID="{8D198F6D-9791-4655-BA7B-750D93F43EEE}" presName="text1" presStyleCnt="0"/>
      <dgm:spPr/>
    </dgm:pt>
    <dgm:pt modelId="{7150A958-1866-4ACE-BAB8-BCF8DC89FBE8}" type="pres">
      <dgm:prSet presAssocID="{8D198F6D-9791-4655-BA7B-750D93F43EEE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B2AF0D2-F434-480D-B5E8-DE7217D95DA7}" type="pres">
      <dgm:prSet presAssocID="{8D198F6D-9791-4655-BA7B-750D93F43EEE}" presName="textaccent1" presStyleCnt="0"/>
      <dgm:spPr/>
    </dgm:pt>
    <dgm:pt modelId="{689A0A4F-6ACB-4662-B29B-7AF4735D32A9}" type="pres">
      <dgm:prSet presAssocID="{8D198F6D-9791-4655-BA7B-750D93F43EEE}" presName="accentRepeatNode" presStyleLbl="solidAlignAcc1" presStyleIdx="0" presStyleCnt="6"/>
      <dgm:spPr/>
    </dgm:pt>
    <dgm:pt modelId="{7882C776-813C-4C66-BE2F-4F685CFB8FD3}" type="pres">
      <dgm:prSet presAssocID="{8EB01271-1BC0-4E0B-8CB6-249F3395340D}" presName="image1" presStyleCnt="0"/>
      <dgm:spPr/>
    </dgm:pt>
    <dgm:pt modelId="{CCEF7FA5-3715-42C5-9870-9E11F846DD58}" type="pres">
      <dgm:prSet presAssocID="{8EB01271-1BC0-4E0B-8CB6-249F3395340D}" presName="imageRepeatNode" presStyleLbl="alignAcc1" presStyleIdx="0" presStyleCnt="3"/>
      <dgm:spPr/>
    </dgm:pt>
    <dgm:pt modelId="{DF8AA336-64A6-4A94-9E75-705B9273AD75}" type="pres">
      <dgm:prSet presAssocID="{8EB01271-1BC0-4E0B-8CB6-249F3395340D}" presName="imageaccent1" presStyleCnt="0"/>
      <dgm:spPr/>
    </dgm:pt>
    <dgm:pt modelId="{551A78E6-62AD-4B65-B8C7-4D2DDE223DFE}" type="pres">
      <dgm:prSet presAssocID="{8EB01271-1BC0-4E0B-8CB6-249F3395340D}" presName="accentRepeatNode" presStyleLbl="solidAlignAcc1" presStyleIdx="1" presStyleCnt="6"/>
      <dgm:spPr/>
    </dgm:pt>
    <dgm:pt modelId="{D6539241-B6EB-4069-9CDF-85C4B1195E57}" type="pres">
      <dgm:prSet presAssocID="{B5182D90-294A-4709-B7B5-D953EEC47E67}" presName="text2" presStyleCnt="0"/>
      <dgm:spPr/>
    </dgm:pt>
    <dgm:pt modelId="{834F6407-9585-46DB-A56E-5C13B7471750}" type="pres">
      <dgm:prSet presAssocID="{B5182D90-294A-4709-B7B5-D953EEC47E67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91D53CD-E24B-498A-BEA5-C714E4AE6DC1}" type="pres">
      <dgm:prSet presAssocID="{B5182D90-294A-4709-B7B5-D953EEC47E67}" presName="textaccent2" presStyleCnt="0"/>
      <dgm:spPr/>
    </dgm:pt>
    <dgm:pt modelId="{0E91C418-D2B2-4696-B472-3427A931BC27}" type="pres">
      <dgm:prSet presAssocID="{B5182D90-294A-4709-B7B5-D953EEC47E67}" presName="accentRepeatNode" presStyleLbl="solidAlignAcc1" presStyleIdx="2" presStyleCnt="6"/>
      <dgm:spPr/>
    </dgm:pt>
    <dgm:pt modelId="{778B3EFB-6611-4573-9D1B-BBAA8E209BB8}" type="pres">
      <dgm:prSet presAssocID="{3160CB27-EC6A-4AD2-949A-17A8FE8F0545}" presName="image2" presStyleCnt="0"/>
      <dgm:spPr/>
    </dgm:pt>
    <dgm:pt modelId="{70221919-9AF7-4F00-8D56-9B0E2AD4E3B0}" type="pres">
      <dgm:prSet presAssocID="{3160CB27-EC6A-4AD2-949A-17A8FE8F0545}" presName="imageRepeatNode" presStyleLbl="alignAcc1" presStyleIdx="1" presStyleCnt="3"/>
      <dgm:spPr/>
    </dgm:pt>
    <dgm:pt modelId="{B215FA91-8BDB-4A9A-B280-41AE5D0F7F6D}" type="pres">
      <dgm:prSet presAssocID="{3160CB27-EC6A-4AD2-949A-17A8FE8F0545}" presName="imageaccent2" presStyleCnt="0"/>
      <dgm:spPr/>
    </dgm:pt>
    <dgm:pt modelId="{F8E9099F-E63E-491B-8BD1-C1A12A428D85}" type="pres">
      <dgm:prSet presAssocID="{3160CB27-EC6A-4AD2-949A-17A8FE8F0545}" presName="accentRepeatNode" presStyleLbl="solidAlignAcc1" presStyleIdx="3" presStyleCnt="6"/>
      <dgm:spPr/>
    </dgm:pt>
    <dgm:pt modelId="{7D011BF8-8EDB-4A43-BF7E-C82FE4C50B3C}" type="pres">
      <dgm:prSet presAssocID="{5876D779-1ADF-4488-B1E5-C1F1B812543C}" presName="text3" presStyleCnt="0"/>
      <dgm:spPr/>
    </dgm:pt>
    <dgm:pt modelId="{1A56DE5E-0943-490F-9ADD-2E1E300FB530}" type="pres">
      <dgm:prSet presAssocID="{5876D779-1ADF-4488-B1E5-C1F1B812543C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ACA23A5-0AC9-434C-8400-396148B7D5EF}" type="pres">
      <dgm:prSet presAssocID="{5876D779-1ADF-4488-B1E5-C1F1B812543C}" presName="textaccent3" presStyleCnt="0"/>
      <dgm:spPr/>
    </dgm:pt>
    <dgm:pt modelId="{3D2A31AE-8C39-41E4-BB3E-DEA1027AF965}" type="pres">
      <dgm:prSet presAssocID="{5876D779-1ADF-4488-B1E5-C1F1B812543C}" presName="accentRepeatNode" presStyleLbl="solidAlignAcc1" presStyleIdx="4" presStyleCnt="6"/>
      <dgm:spPr/>
    </dgm:pt>
    <dgm:pt modelId="{07E217E7-0EF2-49B8-8213-55CCC3B153C6}" type="pres">
      <dgm:prSet presAssocID="{7076A976-A76E-4AA4-97DB-635CE58A286D}" presName="image3" presStyleCnt="0"/>
      <dgm:spPr/>
    </dgm:pt>
    <dgm:pt modelId="{D9C224ED-11DC-4585-A51B-4136F69C5A54}" type="pres">
      <dgm:prSet presAssocID="{7076A976-A76E-4AA4-97DB-635CE58A286D}" presName="imageRepeatNode" presStyleLbl="alignAcc1" presStyleIdx="2" presStyleCnt="3"/>
      <dgm:spPr/>
    </dgm:pt>
    <dgm:pt modelId="{F18050CD-0928-401C-A18F-F3AD8F9380F9}" type="pres">
      <dgm:prSet presAssocID="{7076A976-A76E-4AA4-97DB-635CE58A286D}" presName="imageaccent3" presStyleCnt="0"/>
      <dgm:spPr/>
    </dgm:pt>
    <dgm:pt modelId="{611EB633-3F3D-4ED1-A2D9-98660E9CA8C4}" type="pres">
      <dgm:prSet presAssocID="{7076A976-A76E-4AA4-97DB-635CE58A286D}" presName="accentRepeatNode" presStyleLbl="solidAlignAcc1" presStyleIdx="5" presStyleCnt="6"/>
      <dgm:spPr/>
    </dgm:pt>
  </dgm:ptLst>
  <dgm:cxnLst>
    <dgm:cxn modelId="{DD1BC00F-80F5-4F06-946C-3F089B505E05}" srcId="{ADF85431-A9FB-47F4-9895-1738B415CD95}" destId="{8D198F6D-9791-4655-BA7B-750D93F43EEE}" srcOrd="0" destOrd="0" parTransId="{5F2BC3C6-E674-4046-AA77-60FB5D29242D}" sibTransId="{8EB01271-1BC0-4E0B-8CB6-249F3395340D}"/>
    <dgm:cxn modelId="{F1390A14-9B8A-4EAE-ABD8-9E999715065C}" type="presOf" srcId="{8EB01271-1BC0-4E0B-8CB6-249F3395340D}" destId="{CCEF7FA5-3715-42C5-9870-9E11F846DD58}" srcOrd="0" destOrd="0" presId="urn:microsoft.com/office/officeart/2008/layout/HexagonCluster"/>
    <dgm:cxn modelId="{1E2A123C-38E1-40E4-90CB-621AB198EAE5}" type="presOf" srcId="{B5182D90-294A-4709-B7B5-D953EEC47E67}" destId="{834F6407-9585-46DB-A56E-5C13B7471750}" srcOrd="0" destOrd="0" presId="urn:microsoft.com/office/officeart/2008/layout/HexagonCluster"/>
    <dgm:cxn modelId="{709EC53D-3CDF-4093-A5A6-CF4F3EEFA8DA}" type="presOf" srcId="{3160CB27-EC6A-4AD2-949A-17A8FE8F0545}" destId="{70221919-9AF7-4F00-8D56-9B0E2AD4E3B0}" srcOrd="0" destOrd="0" presId="urn:microsoft.com/office/officeart/2008/layout/HexagonCluster"/>
    <dgm:cxn modelId="{02FEAE66-06FF-46E3-9403-475F51B2F947}" type="presOf" srcId="{5876D779-1ADF-4488-B1E5-C1F1B812543C}" destId="{1A56DE5E-0943-490F-9ADD-2E1E300FB530}" srcOrd="0" destOrd="0" presId="urn:microsoft.com/office/officeart/2008/layout/HexagonCluster"/>
    <dgm:cxn modelId="{1F5EE080-DA4E-4F52-88B6-DE564FE423EA}" type="presOf" srcId="{7076A976-A76E-4AA4-97DB-635CE58A286D}" destId="{D9C224ED-11DC-4585-A51B-4136F69C5A54}" srcOrd="0" destOrd="0" presId="urn:microsoft.com/office/officeart/2008/layout/HexagonCluster"/>
    <dgm:cxn modelId="{EA3C6F99-C10E-4CBA-B02F-C6F108F1F542}" srcId="{ADF85431-A9FB-47F4-9895-1738B415CD95}" destId="{B5182D90-294A-4709-B7B5-D953EEC47E67}" srcOrd="1" destOrd="0" parTransId="{F587E178-23B6-4738-B087-C950C363080E}" sibTransId="{3160CB27-EC6A-4AD2-949A-17A8FE8F0545}"/>
    <dgm:cxn modelId="{697884BD-50CD-49C0-9A4C-1279C1C8EB91}" srcId="{ADF85431-A9FB-47F4-9895-1738B415CD95}" destId="{5876D779-1ADF-4488-B1E5-C1F1B812543C}" srcOrd="2" destOrd="0" parTransId="{F88971A4-C352-43D6-8633-54EDCAD641CB}" sibTransId="{7076A976-A76E-4AA4-97DB-635CE58A286D}"/>
    <dgm:cxn modelId="{763120E0-BD65-4607-A347-76CD7839CAF1}" type="presOf" srcId="{ADF85431-A9FB-47F4-9895-1738B415CD95}" destId="{C830B562-EC10-4D70-827F-78E0E3D80E3E}" srcOrd="0" destOrd="0" presId="urn:microsoft.com/office/officeart/2008/layout/HexagonCluster"/>
    <dgm:cxn modelId="{D46174E8-E6BC-4C0C-A783-4507752420A4}" type="presOf" srcId="{8D198F6D-9791-4655-BA7B-750D93F43EEE}" destId="{7150A958-1866-4ACE-BAB8-BCF8DC89FBE8}" srcOrd="0" destOrd="0" presId="urn:microsoft.com/office/officeart/2008/layout/HexagonCluster"/>
    <dgm:cxn modelId="{9D08757E-36FA-44ED-A94D-DB908930202E}" type="presParOf" srcId="{C830B562-EC10-4D70-827F-78E0E3D80E3E}" destId="{4351EE54-1F6F-449B-BD5C-7DD36CB134D9}" srcOrd="0" destOrd="0" presId="urn:microsoft.com/office/officeart/2008/layout/HexagonCluster"/>
    <dgm:cxn modelId="{6FAB1E2D-DBE8-4234-AF4C-06FE810C63FF}" type="presParOf" srcId="{4351EE54-1F6F-449B-BD5C-7DD36CB134D9}" destId="{7150A958-1866-4ACE-BAB8-BCF8DC89FBE8}" srcOrd="0" destOrd="0" presId="urn:microsoft.com/office/officeart/2008/layout/HexagonCluster"/>
    <dgm:cxn modelId="{9981BC19-E86C-4779-8AB5-44E2B8AC203F}" type="presParOf" srcId="{C830B562-EC10-4D70-827F-78E0E3D80E3E}" destId="{1B2AF0D2-F434-480D-B5E8-DE7217D95DA7}" srcOrd="1" destOrd="0" presId="urn:microsoft.com/office/officeart/2008/layout/HexagonCluster"/>
    <dgm:cxn modelId="{1E9A97F9-23F5-4E9A-8971-7D96948B1025}" type="presParOf" srcId="{1B2AF0D2-F434-480D-B5E8-DE7217D95DA7}" destId="{689A0A4F-6ACB-4662-B29B-7AF4735D32A9}" srcOrd="0" destOrd="0" presId="urn:microsoft.com/office/officeart/2008/layout/HexagonCluster"/>
    <dgm:cxn modelId="{2735DAC8-A86E-4D50-97E0-1178BFB9E996}" type="presParOf" srcId="{C830B562-EC10-4D70-827F-78E0E3D80E3E}" destId="{7882C776-813C-4C66-BE2F-4F685CFB8FD3}" srcOrd="2" destOrd="0" presId="urn:microsoft.com/office/officeart/2008/layout/HexagonCluster"/>
    <dgm:cxn modelId="{4A930CCF-381A-49B4-B2AD-B88CC58F2CF0}" type="presParOf" srcId="{7882C776-813C-4C66-BE2F-4F685CFB8FD3}" destId="{CCEF7FA5-3715-42C5-9870-9E11F846DD58}" srcOrd="0" destOrd="0" presId="urn:microsoft.com/office/officeart/2008/layout/HexagonCluster"/>
    <dgm:cxn modelId="{FCF90EED-71B1-45AD-BA98-4BE9FD25FF64}" type="presParOf" srcId="{C830B562-EC10-4D70-827F-78E0E3D80E3E}" destId="{DF8AA336-64A6-4A94-9E75-705B9273AD75}" srcOrd="3" destOrd="0" presId="urn:microsoft.com/office/officeart/2008/layout/HexagonCluster"/>
    <dgm:cxn modelId="{15B8CE6F-00DC-4F59-90ED-8230B1306ED1}" type="presParOf" srcId="{DF8AA336-64A6-4A94-9E75-705B9273AD75}" destId="{551A78E6-62AD-4B65-B8C7-4D2DDE223DFE}" srcOrd="0" destOrd="0" presId="urn:microsoft.com/office/officeart/2008/layout/HexagonCluster"/>
    <dgm:cxn modelId="{B4C14972-E7A3-4550-9CBE-781061CDBDE7}" type="presParOf" srcId="{C830B562-EC10-4D70-827F-78E0E3D80E3E}" destId="{D6539241-B6EB-4069-9CDF-85C4B1195E57}" srcOrd="4" destOrd="0" presId="urn:microsoft.com/office/officeart/2008/layout/HexagonCluster"/>
    <dgm:cxn modelId="{ADE45F14-3046-462D-86E4-D37E053B9928}" type="presParOf" srcId="{D6539241-B6EB-4069-9CDF-85C4B1195E57}" destId="{834F6407-9585-46DB-A56E-5C13B7471750}" srcOrd="0" destOrd="0" presId="urn:microsoft.com/office/officeart/2008/layout/HexagonCluster"/>
    <dgm:cxn modelId="{87578647-B0EA-4400-B336-7420AB264980}" type="presParOf" srcId="{C830B562-EC10-4D70-827F-78E0E3D80E3E}" destId="{091D53CD-E24B-498A-BEA5-C714E4AE6DC1}" srcOrd="5" destOrd="0" presId="urn:microsoft.com/office/officeart/2008/layout/HexagonCluster"/>
    <dgm:cxn modelId="{C48EC072-8FF6-414D-BBA3-A28EFA7322F8}" type="presParOf" srcId="{091D53CD-E24B-498A-BEA5-C714E4AE6DC1}" destId="{0E91C418-D2B2-4696-B472-3427A931BC27}" srcOrd="0" destOrd="0" presId="urn:microsoft.com/office/officeart/2008/layout/HexagonCluster"/>
    <dgm:cxn modelId="{32AC4039-C566-4032-81F3-84192752AF1C}" type="presParOf" srcId="{C830B562-EC10-4D70-827F-78E0E3D80E3E}" destId="{778B3EFB-6611-4573-9D1B-BBAA8E209BB8}" srcOrd="6" destOrd="0" presId="urn:microsoft.com/office/officeart/2008/layout/HexagonCluster"/>
    <dgm:cxn modelId="{80793EEF-E746-4DE1-BFFF-0A5D206F6431}" type="presParOf" srcId="{778B3EFB-6611-4573-9D1B-BBAA8E209BB8}" destId="{70221919-9AF7-4F00-8D56-9B0E2AD4E3B0}" srcOrd="0" destOrd="0" presId="urn:microsoft.com/office/officeart/2008/layout/HexagonCluster"/>
    <dgm:cxn modelId="{3C5E5DC5-933D-4BF3-8442-B49301BB80E9}" type="presParOf" srcId="{C830B562-EC10-4D70-827F-78E0E3D80E3E}" destId="{B215FA91-8BDB-4A9A-B280-41AE5D0F7F6D}" srcOrd="7" destOrd="0" presId="urn:microsoft.com/office/officeart/2008/layout/HexagonCluster"/>
    <dgm:cxn modelId="{57FE3934-6AE9-43F9-B10D-8B1E1662EF35}" type="presParOf" srcId="{B215FA91-8BDB-4A9A-B280-41AE5D0F7F6D}" destId="{F8E9099F-E63E-491B-8BD1-C1A12A428D85}" srcOrd="0" destOrd="0" presId="urn:microsoft.com/office/officeart/2008/layout/HexagonCluster"/>
    <dgm:cxn modelId="{0FACAEAE-C281-4416-8B79-BF2E69D836D7}" type="presParOf" srcId="{C830B562-EC10-4D70-827F-78E0E3D80E3E}" destId="{7D011BF8-8EDB-4A43-BF7E-C82FE4C50B3C}" srcOrd="8" destOrd="0" presId="urn:microsoft.com/office/officeart/2008/layout/HexagonCluster"/>
    <dgm:cxn modelId="{57A4A144-4B04-4759-AEC1-13AA6A622121}" type="presParOf" srcId="{7D011BF8-8EDB-4A43-BF7E-C82FE4C50B3C}" destId="{1A56DE5E-0943-490F-9ADD-2E1E300FB530}" srcOrd="0" destOrd="0" presId="urn:microsoft.com/office/officeart/2008/layout/HexagonCluster"/>
    <dgm:cxn modelId="{C921993F-3FBD-4BE0-8751-6679ED71C13E}" type="presParOf" srcId="{C830B562-EC10-4D70-827F-78E0E3D80E3E}" destId="{6ACA23A5-0AC9-434C-8400-396148B7D5EF}" srcOrd="9" destOrd="0" presId="urn:microsoft.com/office/officeart/2008/layout/HexagonCluster"/>
    <dgm:cxn modelId="{4D66DF85-AED1-4101-B04E-C0F8A79BC91A}" type="presParOf" srcId="{6ACA23A5-0AC9-434C-8400-396148B7D5EF}" destId="{3D2A31AE-8C39-41E4-BB3E-DEA1027AF965}" srcOrd="0" destOrd="0" presId="urn:microsoft.com/office/officeart/2008/layout/HexagonCluster"/>
    <dgm:cxn modelId="{427C2EC7-0167-4B22-BA8B-0E72D6F351E0}" type="presParOf" srcId="{C830B562-EC10-4D70-827F-78E0E3D80E3E}" destId="{07E217E7-0EF2-49B8-8213-55CCC3B153C6}" srcOrd="10" destOrd="0" presId="urn:microsoft.com/office/officeart/2008/layout/HexagonCluster"/>
    <dgm:cxn modelId="{22E70BBD-31FC-4AB7-9D67-4D2480AB7DAF}" type="presParOf" srcId="{07E217E7-0EF2-49B8-8213-55CCC3B153C6}" destId="{D9C224ED-11DC-4585-A51B-4136F69C5A54}" srcOrd="0" destOrd="0" presId="urn:microsoft.com/office/officeart/2008/layout/HexagonCluster"/>
    <dgm:cxn modelId="{96E8C151-C5F5-40FD-B7F0-E43D2F996139}" type="presParOf" srcId="{C830B562-EC10-4D70-827F-78E0E3D80E3E}" destId="{F18050CD-0928-401C-A18F-F3AD8F9380F9}" srcOrd="11" destOrd="0" presId="urn:microsoft.com/office/officeart/2008/layout/HexagonCluster"/>
    <dgm:cxn modelId="{B353F044-0A92-4224-96EA-E02C814AE5A3}" type="presParOf" srcId="{F18050CD-0928-401C-A18F-F3AD8F9380F9}" destId="{611EB633-3F3D-4ED1-A2D9-98660E9CA8C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CB7424-7D85-41E0-9780-A0BAFCA496F0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7232527-B3AF-4CE4-BCF1-21CC805A3869}">
      <dgm:prSet phldrT="[Szöveg]"/>
      <dgm:spPr/>
      <dgm:t>
        <a:bodyPr/>
        <a:lstStyle/>
        <a:p>
          <a:r>
            <a:rPr lang="hu-HU" dirty="0"/>
            <a:t>Minimum elvárás meghatározása</a:t>
          </a:r>
        </a:p>
      </dgm:t>
    </dgm:pt>
    <dgm:pt modelId="{9FEA326A-42C8-4158-BD3D-E20E5CBF64FA}" type="parTrans" cxnId="{62EF8C64-0C76-4268-8814-1B9A58887C47}">
      <dgm:prSet/>
      <dgm:spPr/>
      <dgm:t>
        <a:bodyPr/>
        <a:lstStyle/>
        <a:p>
          <a:endParaRPr lang="hu-HU"/>
        </a:p>
      </dgm:t>
    </dgm:pt>
    <dgm:pt modelId="{8147D6BE-DCE9-46FF-834A-312F97C5C67E}" type="sibTrans" cxnId="{62EF8C64-0C76-4268-8814-1B9A58887C47}">
      <dgm:prSet/>
      <dgm:spPr/>
      <dgm:t>
        <a:bodyPr/>
        <a:lstStyle/>
        <a:p>
          <a:endParaRPr lang="hu-HU"/>
        </a:p>
      </dgm:t>
    </dgm:pt>
    <dgm:pt modelId="{BA51CA2E-5233-4AC5-B2C0-4387BC7ECDCB}">
      <dgm:prSet phldrT="[Szöveg]"/>
      <dgm:spPr/>
      <dgm:t>
        <a:bodyPr/>
        <a:lstStyle/>
        <a:p>
          <a:r>
            <a:rPr lang="hu-HU" dirty="0"/>
            <a:t>Infrastruktúra építés</a:t>
          </a:r>
        </a:p>
        <a:p>
          <a:r>
            <a:rPr lang="hu-HU" dirty="0"/>
            <a:t>(helység, informatika)</a:t>
          </a:r>
        </a:p>
      </dgm:t>
    </dgm:pt>
    <dgm:pt modelId="{6E7A8C18-5F53-46E3-90D7-B841F6A27036}" type="parTrans" cxnId="{9025D213-D9A7-4A51-95E5-66C9FE5FA11D}">
      <dgm:prSet/>
      <dgm:spPr/>
      <dgm:t>
        <a:bodyPr/>
        <a:lstStyle/>
        <a:p>
          <a:endParaRPr lang="hu-HU"/>
        </a:p>
      </dgm:t>
    </dgm:pt>
    <dgm:pt modelId="{3478A2B6-3106-4FB4-8DFD-5AD88C952833}" type="sibTrans" cxnId="{9025D213-D9A7-4A51-95E5-66C9FE5FA11D}">
      <dgm:prSet/>
      <dgm:spPr/>
      <dgm:t>
        <a:bodyPr/>
        <a:lstStyle/>
        <a:p>
          <a:endParaRPr lang="hu-HU"/>
        </a:p>
      </dgm:t>
    </dgm:pt>
    <dgm:pt modelId="{0FB872DD-E8E8-4367-9180-107CF0771885}">
      <dgm:prSet phldrT="[Szöveg]"/>
      <dgm:spPr/>
      <dgm:t>
        <a:bodyPr/>
        <a:lstStyle/>
        <a:p>
          <a:r>
            <a:rPr lang="hu-HU" dirty="0"/>
            <a:t>Felzárkóztatás</a:t>
          </a:r>
        </a:p>
      </dgm:t>
    </dgm:pt>
    <dgm:pt modelId="{E9E9934A-C882-47FF-9200-E9B77B95A888}" type="parTrans" cxnId="{13B79625-8FA2-4764-BD05-C85DBAC60F44}">
      <dgm:prSet/>
      <dgm:spPr/>
      <dgm:t>
        <a:bodyPr/>
        <a:lstStyle/>
        <a:p>
          <a:endParaRPr lang="hu-HU"/>
        </a:p>
      </dgm:t>
    </dgm:pt>
    <dgm:pt modelId="{7368F1C2-D9AA-40A5-8489-F11D94BDBEBA}" type="sibTrans" cxnId="{13B79625-8FA2-4764-BD05-C85DBAC60F44}">
      <dgm:prSet/>
      <dgm:spPr/>
      <dgm:t>
        <a:bodyPr/>
        <a:lstStyle/>
        <a:p>
          <a:endParaRPr lang="hu-HU"/>
        </a:p>
      </dgm:t>
    </dgm:pt>
    <dgm:pt modelId="{63C21B0F-C32B-4F3E-9BBD-A3419FE63C48}">
      <dgm:prSet phldrT="[Szöveg]"/>
      <dgm:spPr/>
      <dgm:t>
        <a:bodyPr/>
        <a:lstStyle/>
        <a:p>
          <a:r>
            <a:rPr lang="hu-HU" dirty="0">
              <a:solidFill>
                <a:schemeClr val="accent1"/>
              </a:solidFill>
            </a:rPr>
            <a:t>Biztonságos távfelügyelet</a:t>
          </a:r>
        </a:p>
      </dgm:t>
    </dgm:pt>
    <dgm:pt modelId="{EB5C1679-C2E8-40AE-8407-20E515807485}" type="parTrans" cxnId="{89729042-ECB6-452A-A6E5-E52F57DED569}">
      <dgm:prSet/>
      <dgm:spPr/>
      <dgm:t>
        <a:bodyPr/>
        <a:lstStyle/>
        <a:p>
          <a:endParaRPr lang="hu-HU"/>
        </a:p>
      </dgm:t>
    </dgm:pt>
    <dgm:pt modelId="{2EB5203B-EA0B-457A-A06D-007AA34168FF}" type="sibTrans" cxnId="{89729042-ECB6-452A-A6E5-E52F57DED569}">
      <dgm:prSet/>
      <dgm:spPr/>
      <dgm:t>
        <a:bodyPr/>
        <a:lstStyle/>
        <a:p>
          <a:endParaRPr lang="hu-HU"/>
        </a:p>
      </dgm:t>
    </dgm:pt>
    <dgm:pt modelId="{734DBE93-A750-4A2F-9405-120B63847A29}" type="pres">
      <dgm:prSet presAssocID="{B0CB7424-7D85-41E0-9780-A0BAFCA496F0}" presName="Name0" presStyleCnt="0">
        <dgm:presLayoutVars>
          <dgm:chMax val="4"/>
          <dgm:resizeHandles val="exact"/>
        </dgm:presLayoutVars>
      </dgm:prSet>
      <dgm:spPr/>
    </dgm:pt>
    <dgm:pt modelId="{B8D936DD-205A-4CDD-82A6-17BF2C81A126}" type="pres">
      <dgm:prSet presAssocID="{B0CB7424-7D85-41E0-9780-A0BAFCA496F0}" presName="ellipse" presStyleLbl="trBgShp" presStyleIdx="0" presStyleCnt="1"/>
      <dgm:spPr/>
    </dgm:pt>
    <dgm:pt modelId="{1A76C0A1-DAC3-41B3-8532-056F3FC22B77}" type="pres">
      <dgm:prSet presAssocID="{B0CB7424-7D85-41E0-9780-A0BAFCA496F0}" presName="arrow1" presStyleLbl="fgShp" presStyleIdx="0" presStyleCnt="1"/>
      <dgm:spPr/>
    </dgm:pt>
    <dgm:pt modelId="{141DA575-5955-46C6-84AC-BCD803713576}" type="pres">
      <dgm:prSet presAssocID="{B0CB7424-7D85-41E0-9780-A0BAFCA496F0}" presName="rectangle" presStyleLbl="revTx" presStyleIdx="0" presStyleCnt="1">
        <dgm:presLayoutVars>
          <dgm:bulletEnabled val="1"/>
        </dgm:presLayoutVars>
      </dgm:prSet>
      <dgm:spPr/>
    </dgm:pt>
    <dgm:pt modelId="{A9252B95-561D-4552-8DAB-42431F3FF729}" type="pres">
      <dgm:prSet presAssocID="{BA51CA2E-5233-4AC5-B2C0-4387BC7ECDCB}" presName="item1" presStyleLbl="node1" presStyleIdx="0" presStyleCnt="3">
        <dgm:presLayoutVars>
          <dgm:bulletEnabled val="1"/>
        </dgm:presLayoutVars>
      </dgm:prSet>
      <dgm:spPr/>
    </dgm:pt>
    <dgm:pt modelId="{DC7CB31C-9A06-4A0C-9BF2-B38164C43202}" type="pres">
      <dgm:prSet presAssocID="{0FB872DD-E8E8-4367-9180-107CF0771885}" presName="item2" presStyleLbl="node1" presStyleIdx="1" presStyleCnt="3">
        <dgm:presLayoutVars>
          <dgm:bulletEnabled val="1"/>
        </dgm:presLayoutVars>
      </dgm:prSet>
      <dgm:spPr/>
    </dgm:pt>
    <dgm:pt modelId="{00F31E8D-03B6-48EF-8D7F-2C2B7385BFBE}" type="pres">
      <dgm:prSet presAssocID="{63C21B0F-C32B-4F3E-9BBD-A3419FE63C48}" presName="item3" presStyleLbl="node1" presStyleIdx="2" presStyleCnt="3">
        <dgm:presLayoutVars>
          <dgm:bulletEnabled val="1"/>
        </dgm:presLayoutVars>
      </dgm:prSet>
      <dgm:spPr/>
    </dgm:pt>
    <dgm:pt modelId="{7CD8B28B-67B3-4FA2-A797-96F7187B7184}" type="pres">
      <dgm:prSet presAssocID="{B0CB7424-7D85-41E0-9780-A0BAFCA496F0}" presName="funnel" presStyleLbl="trAlignAcc1" presStyleIdx="0" presStyleCnt="1" custLinFactNeighborY="-2023"/>
      <dgm:spPr/>
    </dgm:pt>
  </dgm:ptLst>
  <dgm:cxnLst>
    <dgm:cxn modelId="{4300F304-E526-4796-89EB-77A011A99398}" type="presOf" srcId="{87232527-B3AF-4CE4-BCF1-21CC805A3869}" destId="{00F31E8D-03B6-48EF-8D7F-2C2B7385BFBE}" srcOrd="0" destOrd="0" presId="urn:microsoft.com/office/officeart/2005/8/layout/funnel1"/>
    <dgm:cxn modelId="{9025D213-D9A7-4A51-95E5-66C9FE5FA11D}" srcId="{B0CB7424-7D85-41E0-9780-A0BAFCA496F0}" destId="{BA51CA2E-5233-4AC5-B2C0-4387BC7ECDCB}" srcOrd="1" destOrd="0" parTransId="{6E7A8C18-5F53-46E3-90D7-B841F6A27036}" sibTransId="{3478A2B6-3106-4FB4-8DFD-5AD88C952833}"/>
    <dgm:cxn modelId="{13B79625-8FA2-4764-BD05-C85DBAC60F44}" srcId="{B0CB7424-7D85-41E0-9780-A0BAFCA496F0}" destId="{0FB872DD-E8E8-4367-9180-107CF0771885}" srcOrd="2" destOrd="0" parTransId="{E9E9934A-C882-47FF-9200-E9B77B95A888}" sibTransId="{7368F1C2-D9AA-40A5-8489-F11D94BDBEBA}"/>
    <dgm:cxn modelId="{89729042-ECB6-452A-A6E5-E52F57DED569}" srcId="{B0CB7424-7D85-41E0-9780-A0BAFCA496F0}" destId="{63C21B0F-C32B-4F3E-9BBD-A3419FE63C48}" srcOrd="3" destOrd="0" parTransId="{EB5C1679-C2E8-40AE-8407-20E515807485}" sibTransId="{2EB5203B-EA0B-457A-A06D-007AA34168FF}"/>
    <dgm:cxn modelId="{62EF8C64-0C76-4268-8814-1B9A58887C47}" srcId="{B0CB7424-7D85-41E0-9780-A0BAFCA496F0}" destId="{87232527-B3AF-4CE4-BCF1-21CC805A3869}" srcOrd="0" destOrd="0" parTransId="{9FEA326A-42C8-4158-BD3D-E20E5CBF64FA}" sibTransId="{8147D6BE-DCE9-46FF-834A-312F97C5C67E}"/>
    <dgm:cxn modelId="{94317197-ED53-466D-9BC4-5825390A1F89}" type="presOf" srcId="{0FB872DD-E8E8-4367-9180-107CF0771885}" destId="{A9252B95-561D-4552-8DAB-42431F3FF729}" srcOrd="0" destOrd="0" presId="urn:microsoft.com/office/officeart/2005/8/layout/funnel1"/>
    <dgm:cxn modelId="{F28E49CC-1584-4752-AB55-9BAACD7A5396}" type="presOf" srcId="{63C21B0F-C32B-4F3E-9BBD-A3419FE63C48}" destId="{141DA575-5955-46C6-84AC-BCD803713576}" srcOrd="0" destOrd="0" presId="urn:microsoft.com/office/officeart/2005/8/layout/funnel1"/>
    <dgm:cxn modelId="{EFF23EEE-AAF9-43E3-BFB6-A4D966F4C611}" type="presOf" srcId="{B0CB7424-7D85-41E0-9780-A0BAFCA496F0}" destId="{734DBE93-A750-4A2F-9405-120B63847A29}" srcOrd="0" destOrd="0" presId="urn:microsoft.com/office/officeart/2005/8/layout/funnel1"/>
    <dgm:cxn modelId="{D13E57F2-28BD-4C00-97AE-040F1B699914}" type="presOf" srcId="{BA51CA2E-5233-4AC5-B2C0-4387BC7ECDCB}" destId="{DC7CB31C-9A06-4A0C-9BF2-B38164C43202}" srcOrd="0" destOrd="0" presId="urn:microsoft.com/office/officeart/2005/8/layout/funnel1"/>
    <dgm:cxn modelId="{43ECED18-ED8A-42D7-BCBD-41EA31D66D46}" type="presParOf" srcId="{734DBE93-A750-4A2F-9405-120B63847A29}" destId="{B8D936DD-205A-4CDD-82A6-17BF2C81A126}" srcOrd="0" destOrd="0" presId="urn:microsoft.com/office/officeart/2005/8/layout/funnel1"/>
    <dgm:cxn modelId="{588978A1-A551-4705-871E-B32D722BFB7A}" type="presParOf" srcId="{734DBE93-A750-4A2F-9405-120B63847A29}" destId="{1A76C0A1-DAC3-41B3-8532-056F3FC22B77}" srcOrd="1" destOrd="0" presId="urn:microsoft.com/office/officeart/2005/8/layout/funnel1"/>
    <dgm:cxn modelId="{29DE018C-6F12-40C2-9C1C-BA5B57FDEC8F}" type="presParOf" srcId="{734DBE93-A750-4A2F-9405-120B63847A29}" destId="{141DA575-5955-46C6-84AC-BCD803713576}" srcOrd="2" destOrd="0" presId="urn:microsoft.com/office/officeart/2005/8/layout/funnel1"/>
    <dgm:cxn modelId="{7178BB30-8E79-430A-A49B-4C084EA42947}" type="presParOf" srcId="{734DBE93-A750-4A2F-9405-120B63847A29}" destId="{A9252B95-561D-4552-8DAB-42431F3FF729}" srcOrd="3" destOrd="0" presId="urn:microsoft.com/office/officeart/2005/8/layout/funnel1"/>
    <dgm:cxn modelId="{4513145F-FF68-489D-9E80-400C0B726FDA}" type="presParOf" srcId="{734DBE93-A750-4A2F-9405-120B63847A29}" destId="{DC7CB31C-9A06-4A0C-9BF2-B38164C43202}" srcOrd="4" destOrd="0" presId="urn:microsoft.com/office/officeart/2005/8/layout/funnel1"/>
    <dgm:cxn modelId="{D96858C8-E4A4-4820-92D3-A7330EDCE8E6}" type="presParOf" srcId="{734DBE93-A750-4A2F-9405-120B63847A29}" destId="{00F31E8D-03B6-48EF-8D7F-2C2B7385BFBE}" srcOrd="5" destOrd="0" presId="urn:microsoft.com/office/officeart/2005/8/layout/funnel1"/>
    <dgm:cxn modelId="{A14887D1-D5C3-4064-87F7-5105895F642D}" type="presParOf" srcId="{734DBE93-A750-4A2F-9405-120B63847A29}" destId="{7CD8B28B-67B3-4FA2-A797-96F7187B718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C61BFE-8A23-4A6F-A9F2-EF1C183ADCCC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8C8E1B8-8D71-4511-B5AC-A1EB70093A45}">
      <dgm:prSet phldrT="[Szöveg]"/>
      <dgm:spPr/>
      <dgm:t>
        <a:bodyPr/>
        <a:lstStyle/>
        <a:p>
          <a:pPr algn="l"/>
          <a:r>
            <a:rPr lang="hu-HU" dirty="0">
              <a:solidFill>
                <a:schemeClr val="accent1"/>
              </a:solidFill>
            </a:rPr>
            <a:t>Elindulás</a:t>
          </a:r>
        </a:p>
        <a:p>
          <a:pPr algn="l"/>
          <a:r>
            <a:rPr lang="hu-HU" dirty="0">
              <a:solidFill>
                <a:schemeClr val="accent1"/>
              </a:solidFill>
            </a:rPr>
            <a:t>	2019.02.01.</a:t>
          </a:r>
        </a:p>
      </dgm:t>
    </dgm:pt>
    <dgm:pt modelId="{CBD86A90-8FE0-458C-89CB-F915D87E4B3F}" type="parTrans" cxnId="{D6550574-EC89-454C-AD38-F6F7B658E16B}">
      <dgm:prSet/>
      <dgm:spPr/>
      <dgm:t>
        <a:bodyPr/>
        <a:lstStyle/>
        <a:p>
          <a:endParaRPr lang="hu-HU"/>
        </a:p>
      </dgm:t>
    </dgm:pt>
    <dgm:pt modelId="{409BC508-7276-4192-B7C1-D15D9AB89AE6}" type="sibTrans" cxnId="{D6550574-EC89-454C-AD38-F6F7B658E16B}">
      <dgm:prSet/>
      <dgm:spPr/>
      <dgm:t>
        <a:bodyPr/>
        <a:lstStyle/>
        <a:p>
          <a:endParaRPr lang="hu-HU"/>
        </a:p>
      </dgm:t>
    </dgm:pt>
    <dgm:pt modelId="{834A99C4-DD51-4E21-984F-E72979554B8B}">
      <dgm:prSet phldrT="[Szöveg]"/>
      <dgm:spPr/>
      <dgm:t>
        <a:bodyPr/>
        <a:lstStyle/>
        <a:p>
          <a:r>
            <a:rPr lang="hu-HU" dirty="0">
              <a:solidFill>
                <a:schemeClr val="accent1"/>
              </a:solidFill>
            </a:rPr>
            <a:t>Finomhangolás</a:t>
          </a:r>
        </a:p>
        <a:p>
          <a:r>
            <a:rPr lang="hu-HU" dirty="0">
              <a:solidFill>
                <a:schemeClr val="accent1"/>
              </a:solidFill>
            </a:rPr>
            <a:t>	Beosztás</a:t>
          </a:r>
        </a:p>
        <a:p>
          <a:r>
            <a:rPr lang="hu-HU" dirty="0">
              <a:solidFill>
                <a:schemeClr val="accent1"/>
              </a:solidFill>
            </a:rPr>
            <a:t>	Eszközok</a:t>
          </a:r>
        </a:p>
      </dgm:t>
    </dgm:pt>
    <dgm:pt modelId="{F9442C59-05E4-4B79-B81D-FAC337050DCB}" type="parTrans" cxnId="{53265932-5941-4126-8BEE-A46F0E90CF75}">
      <dgm:prSet/>
      <dgm:spPr/>
      <dgm:t>
        <a:bodyPr/>
        <a:lstStyle/>
        <a:p>
          <a:endParaRPr lang="hu-HU"/>
        </a:p>
      </dgm:t>
    </dgm:pt>
    <dgm:pt modelId="{35986142-B16E-46B5-A2CD-3E3471AB4D01}" type="sibTrans" cxnId="{53265932-5941-4126-8BEE-A46F0E90CF75}">
      <dgm:prSet/>
      <dgm:spPr/>
      <dgm:t>
        <a:bodyPr/>
        <a:lstStyle/>
        <a:p>
          <a:endParaRPr lang="hu-HU"/>
        </a:p>
      </dgm:t>
    </dgm:pt>
    <dgm:pt modelId="{75A76C0F-454C-4B1D-9428-3F68E9497BFF}">
      <dgm:prSet phldrT="[Szöveg]"/>
      <dgm:spPr/>
      <dgm:t>
        <a:bodyPr/>
        <a:lstStyle/>
        <a:p>
          <a:r>
            <a:rPr lang="hu-HU" dirty="0">
              <a:solidFill>
                <a:schemeClr val="accent1"/>
              </a:solidFill>
            </a:rPr>
            <a:t>Utasítások</a:t>
          </a:r>
        </a:p>
        <a:p>
          <a:r>
            <a:rPr lang="hu-HU" dirty="0">
              <a:solidFill>
                <a:schemeClr val="accent1"/>
              </a:solidFill>
            </a:rPr>
            <a:t>	Üzemeltetés</a:t>
          </a:r>
        </a:p>
        <a:p>
          <a:r>
            <a:rPr lang="hu-HU" dirty="0">
              <a:solidFill>
                <a:schemeClr val="accent1"/>
              </a:solidFill>
            </a:rPr>
            <a:t>	Hálózat</a:t>
          </a:r>
        </a:p>
      </dgm:t>
    </dgm:pt>
    <dgm:pt modelId="{D2103510-4BBF-4CB9-AACC-A33E68A7E960}" type="parTrans" cxnId="{FA417B23-8F27-4674-AFF7-DA57E17C1A20}">
      <dgm:prSet/>
      <dgm:spPr/>
      <dgm:t>
        <a:bodyPr/>
        <a:lstStyle/>
        <a:p>
          <a:endParaRPr lang="hu-HU"/>
        </a:p>
      </dgm:t>
    </dgm:pt>
    <dgm:pt modelId="{A7E489D1-602A-4A8B-9B1C-512C800908EE}" type="sibTrans" cxnId="{FA417B23-8F27-4674-AFF7-DA57E17C1A20}">
      <dgm:prSet/>
      <dgm:spPr/>
      <dgm:t>
        <a:bodyPr/>
        <a:lstStyle/>
        <a:p>
          <a:endParaRPr lang="hu-HU"/>
        </a:p>
      </dgm:t>
    </dgm:pt>
    <dgm:pt modelId="{A9655C09-4C73-485A-88B5-D1738B854446}" type="pres">
      <dgm:prSet presAssocID="{A3C61BFE-8A23-4A6F-A9F2-EF1C183ADCCC}" presName="Name0" presStyleCnt="0">
        <dgm:presLayoutVars>
          <dgm:dir/>
          <dgm:resizeHandles val="exact"/>
        </dgm:presLayoutVars>
      </dgm:prSet>
      <dgm:spPr/>
    </dgm:pt>
    <dgm:pt modelId="{E5D72DF7-68E1-4701-AA51-1C6964C79F0B}" type="pres">
      <dgm:prSet presAssocID="{88C8E1B8-8D71-4511-B5AC-A1EB70093A45}" presName="composite" presStyleCnt="0"/>
      <dgm:spPr/>
    </dgm:pt>
    <dgm:pt modelId="{87484A98-C8BA-41F7-BFF1-32D9D49C0C49}" type="pres">
      <dgm:prSet presAssocID="{88C8E1B8-8D71-4511-B5AC-A1EB70093A45}" presName="rect1" presStyleLbl="trAlignAcc1" presStyleIdx="0" presStyleCnt="3">
        <dgm:presLayoutVars>
          <dgm:bulletEnabled val="1"/>
        </dgm:presLayoutVars>
      </dgm:prSet>
      <dgm:spPr/>
    </dgm:pt>
    <dgm:pt modelId="{182CEBCE-0B38-4758-BFD9-82A8B68E4D07}" type="pres">
      <dgm:prSet presAssocID="{88C8E1B8-8D71-4511-B5AC-A1EB70093A45}" presName="rect2" presStyleLbl="fgImgPlace1" presStyleIdx="0" presStyleCnt="3" custScaleX="286757" custScaleY="124115" custLinFactNeighborX="-94871" custLinFactNeighborY="169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B4AEC7F3-48E2-4A69-B9D5-06DF0C8403A5}" type="pres">
      <dgm:prSet presAssocID="{409BC508-7276-4192-B7C1-D15D9AB89AE6}" presName="sibTrans" presStyleCnt="0"/>
      <dgm:spPr/>
    </dgm:pt>
    <dgm:pt modelId="{3B888A2F-EEAA-4DA2-886F-7D8CD550CEB4}" type="pres">
      <dgm:prSet presAssocID="{834A99C4-DD51-4E21-984F-E72979554B8B}" presName="composite" presStyleCnt="0"/>
      <dgm:spPr/>
    </dgm:pt>
    <dgm:pt modelId="{D4F58839-ED20-40CC-B144-D82C3B4418F1}" type="pres">
      <dgm:prSet presAssocID="{834A99C4-DD51-4E21-984F-E72979554B8B}" presName="rect1" presStyleLbl="trAlignAcc1" presStyleIdx="1" presStyleCnt="3">
        <dgm:presLayoutVars>
          <dgm:bulletEnabled val="1"/>
        </dgm:presLayoutVars>
      </dgm:prSet>
      <dgm:spPr/>
    </dgm:pt>
    <dgm:pt modelId="{CBEE3028-366A-4844-AE0A-6CF682132CE1}" type="pres">
      <dgm:prSet presAssocID="{834A99C4-DD51-4E21-984F-E72979554B8B}" presName="rect2" presStyleLbl="fgImgPlace1" presStyleIdx="1" presStyleCnt="3" custScaleX="168786" custLinFactNeighborX="-89889" custLinFactNeighborY="520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7167A3A-6466-4EFF-BD04-7141F9B40B18}" type="pres">
      <dgm:prSet presAssocID="{35986142-B16E-46B5-A2CD-3E3471AB4D01}" presName="sibTrans" presStyleCnt="0"/>
      <dgm:spPr/>
    </dgm:pt>
    <dgm:pt modelId="{837AFB97-E97F-4113-811D-78127A1FF44D}" type="pres">
      <dgm:prSet presAssocID="{75A76C0F-454C-4B1D-9428-3F68E9497BFF}" presName="composite" presStyleCnt="0"/>
      <dgm:spPr/>
    </dgm:pt>
    <dgm:pt modelId="{F9ACDB1D-60B8-408F-B47B-A85F6434E4B6}" type="pres">
      <dgm:prSet presAssocID="{75A76C0F-454C-4B1D-9428-3F68E9497BFF}" presName="rect1" presStyleLbl="trAlignAcc1" presStyleIdx="2" presStyleCnt="3">
        <dgm:presLayoutVars>
          <dgm:bulletEnabled val="1"/>
        </dgm:presLayoutVars>
      </dgm:prSet>
      <dgm:spPr/>
    </dgm:pt>
    <dgm:pt modelId="{CB31E5B3-CB6C-4E65-9E0F-641ABD536644}" type="pres">
      <dgm:prSet presAssocID="{75A76C0F-454C-4B1D-9428-3F68E9497BFF}" presName="rect2" presStyleLbl="fgImgPlace1" presStyleIdx="2" presStyleCnt="3" custScaleX="238637" custScaleY="81754" custLinFactX="-4180" custLinFactNeighborX="-100000" custLinFactNeighborY="280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1000" r="-121000"/>
          </a:stretch>
        </a:blipFill>
      </dgm:spPr>
    </dgm:pt>
  </dgm:ptLst>
  <dgm:cxnLst>
    <dgm:cxn modelId="{FA417B23-8F27-4674-AFF7-DA57E17C1A20}" srcId="{A3C61BFE-8A23-4A6F-A9F2-EF1C183ADCCC}" destId="{75A76C0F-454C-4B1D-9428-3F68E9497BFF}" srcOrd="2" destOrd="0" parTransId="{D2103510-4BBF-4CB9-AACC-A33E68A7E960}" sibTransId="{A7E489D1-602A-4A8B-9B1C-512C800908EE}"/>
    <dgm:cxn modelId="{53265932-5941-4126-8BEE-A46F0E90CF75}" srcId="{A3C61BFE-8A23-4A6F-A9F2-EF1C183ADCCC}" destId="{834A99C4-DD51-4E21-984F-E72979554B8B}" srcOrd="1" destOrd="0" parTransId="{F9442C59-05E4-4B79-B81D-FAC337050DCB}" sibTransId="{35986142-B16E-46B5-A2CD-3E3471AB4D01}"/>
    <dgm:cxn modelId="{D6550574-EC89-454C-AD38-F6F7B658E16B}" srcId="{A3C61BFE-8A23-4A6F-A9F2-EF1C183ADCCC}" destId="{88C8E1B8-8D71-4511-B5AC-A1EB70093A45}" srcOrd="0" destOrd="0" parTransId="{CBD86A90-8FE0-458C-89CB-F915D87E4B3F}" sibTransId="{409BC508-7276-4192-B7C1-D15D9AB89AE6}"/>
    <dgm:cxn modelId="{666FBBA4-A3C7-4924-82D6-305BBEC384E1}" type="presOf" srcId="{75A76C0F-454C-4B1D-9428-3F68E9497BFF}" destId="{F9ACDB1D-60B8-408F-B47B-A85F6434E4B6}" srcOrd="0" destOrd="0" presId="urn:microsoft.com/office/officeart/2008/layout/PictureStrips"/>
    <dgm:cxn modelId="{AC0D2BEB-6D0C-4D75-8125-5B7ADAC98FCF}" type="presOf" srcId="{88C8E1B8-8D71-4511-B5AC-A1EB70093A45}" destId="{87484A98-C8BA-41F7-BFF1-32D9D49C0C49}" srcOrd="0" destOrd="0" presId="urn:microsoft.com/office/officeart/2008/layout/PictureStrips"/>
    <dgm:cxn modelId="{5D6CE6F3-F42B-468F-9282-AE99C2E3AEED}" type="presOf" srcId="{A3C61BFE-8A23-4A6F-A9F2-EF1C183ADCCC}" destId="{A9655C09-4C73-485A-88B5-D1738B854446}" srcOrd="0" destOrd="0" presId="urn:microsoft.com/office/officeart/2008/layout/PictureStrips"/>
    <dgm:cxn modelId="{C84ED6FB-4CDE-47F4-89BC-47ADF3F9F712}" type="presOf" srcId="{834A99C4-DD51-4E21-984F-E72979554B8B}" destId="{D4F58839-ED20-40CC-B144-D82C3B4418F1}" srcOrd="0" destOrd="0" presId="urn:microsoft.com/office/officeart/2008/layout/PictureStrips"/>
    <dgm:cxn modelId="{92B15FC6-8B4E-4374-88AE-900E75CD8853}" type="presParOf" srcId="{A9655C09-4C73-485A-88B5-D1738B854446}" destId="{E5D72DF7-68E1-4701-AA51-1C6964C79F0B}" srcOrd="0" destOrd="0" presId="urn:microsoft.com/office/officeart/2008/layout/PictureStrips"/>
    <dgm:cxn modelId="{B7671F55-B5A4-488E-B928-F7F87F8048E9}" type="presParOf" srcId="{E5D72DF7-68E1-4701-AA51-1C6964C79F0B}" destId="{87484A98-C8BA-41F7-BFF1-32D9D49C0C49}" srcOrd="0" destOrd="0" presId="urn:microsoft.com/office/officeart/2008/layout/PictureStrips"/>
    <dgm:cxn modelId="{40CDD77E-CC88-4E50-B7C0-FC9B28F7AB48}" type="presParOf" srcId="{E5D72DF7-68E1-4701-AA51-1C6964C79F0B}" destId="{182CEBCE-0B38-4758-BFD9-82A8B68E4D07}" srcOrd="1" destOrd="0" presId="urn:microsoft.com/office/officeart/2008/layout/PictureStrips"/>
    <dgm:cxn modelId="{E0AA93A8-8727-4566-A92C-EE5BC60B1CDF}" type="presParOf" srcId="{A9655C09-4C73-485A-88B5-D1738B854446}" destId="{B4AEC7F3-48E2-4A69-B9D5-06DF0C8403A5}" srcOrd="1" destOrd="0" presId="urn:microsoft.com/office/officeart/2008/layout/PictureStrips"/>
    <dgm:cxn modelId="{CB57429C-A943-440A-A97C-4C153F787CD6}" type="presParOf" srcId="{A9655C09-4C73-485A-88B5-D1738B854446}" destId="{3B888A2F-EEAA-4DA2-886F-7D8CD550CEB4}" srcOrd="2" destOrd="0" presId="urn:microsoft.com/office/officeart/2008/layout/PictureStrips"/>
    <dgm:cxn modelId="{D624CBC5-0F31-43B9-A6AC-79F5A8989724}" type="presParOf" srcId="{3B888A2F-EEAA-4DA2-886F-7D8CD550CEB4}" destId="{D4F58839-ED20-40CC-B144-D82C3B4418F1}" srcOrd="0" destOrd="0" presId="urn:microsoft.com/office/officeart/2008/layout/PictureStrips"/>
    <dgm:cxn modelId="{618833E9-D24C-49E2-8AC7-C0DB601EC35E}" type="presParOf" srcId="{3B888A2F-EEAA-4DA2-886F-7D8CD550CEB4}" destId="{CBEE3028-366A-4844-AE0A-6CF682132CE1}" srcOrd="1" destOrd="0" presId="urn:microsoft.com/office/officeart/2008/layout/PictureStrips"/>
    <dgm:cxn modelId="{31F684C5-D368-42C6-83CB-AB28F52C8353}" type="presParOf" srcId="{A9655C09-4C73-485A-88B5-D1738B854446}" destId="{67167A3A-6466-4EFF-BD04-7141F9B40B18}" srcOrd="3" destOrd="0" presId="urn:microsoft.com/office/officeart/2008/layout/PictureStrips"/>
    <dgm:cxn modelId="{5A2F42CE-B805-4ABB-B10F-03F1D96F8A6E}" type="presParOf" srcId="{A9655C09-4C73-485A-88B5-D1738B854446}" destId="{837AFB97-E97F-4113-811D-78127A1FF44D}" srcOrd="4" destOrd="0" presId="urn:microsoft.com/office/officeart/2008/layout/PictureStrips"/>
    <dgm:cxn modelId="{427BCC1C-2EAE-432B-806F-D2C1C3E42C16}" type="presParOf" srcId="{837AFB97-E97F-4113-811D-78127A1FF44D}" destId="{F9ACDB1D-60B8-408F-B47B-A85F6434E4B6}" srcOrd="0" destOrd="0" presId="urn:microsoft.com/office/officeart/2008/layout/PictureStrips"/>
    <dgm:cxn modelId="{2282EFF0-46CD-4371-8AE4-E689ED8BAAFE}" type="presParOf" srcId="{837AFB97-E97F-4113-811D-78127A1FF44D}" destId="{CB31E5B3-CB6C-4E65-9E0F-641ABD53664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FAF75A-4AEE-4B6C-B2FF-122056664B2A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DC93CCBE-2600-4815-A555-960E0E509ED3}">
      <dgm:prSet phldrT="[Szöveg]"/>
      <dgm:spPr/>
      <dgm:t>
        <a:bodyPr/>
        <a:lstStyle/>
        <a:p>
          <a:r>
            <a:rPr lang="hu-HU" dirty="0"/>
            <a:t>Integráció</a:t>
          </a:r>
        </a:p>
      </dgm:t>
    </dgm:pt>
    <dgm:pt modelId="{1E6B8D25-2220-4674-9000-12398BEE2316}" type="parTrans" cxnId="{BF203337-1D1F-41A1-93C5-C488CCA0D784}">
      <dgm:prSet/>
      <dgm:spPr/>
      <dgm:t>
        <a:bodyPr/>
        <a:lstStyle/>
        <a:p>
          <a:endParaRPr lang="hu-HU"/>
        </a:p>
      </dgm:t>
    </dgm:pt>
    <dgm:pt modelId="{28086A1C-F2EA-4D73-A26A-5964DFE2F550}" type="sibTrans" cxnId="{BF203337-1D1F-41A1-93C5-C488CCA0D784}">
      <dgm:prSet/>
      <dgm:spPr/>
      <dgm:t>
        <a:bodyPr/>
        <a:lstStyle/>
        <a:p>
          <a:endParaRPr lang="hu-HU"/>
        </a:p>
      </dgm:t>
    </dgm:pt>
    <dgm:pt modelId="{0DB63762-C02C-4C8E-BD3F-6699FE483FDA}">
      <dgm:prSet phldrT="[Szöveg]"/>
      <dgm:spPr/>
      <dgm:t>
        <a:bodyPr/>
        <a:lstStyle/>
        <a:p>
          <a:r>
            <a:rPr lang="hu-HU" dirty="0"/>
            <a:t>Folyamatos fejlődés</a:t>
          </a:r>
        </a:p>
      </dgm:t>
    </dgm:pt>
    <dgm:pt modelId="{C80CC902-1848-4B62-A86A-1E7158D9CB78}" type="parTrans" cxnId="{B19D5D70-0AEB-47D3-B3DC-133BDDC58CAB}">
      <dgm:prSet/>
      <dgm:spPr/>
      <dgm:t>
        <a:bodyPr/>
        <a:lstStyle/>
        <a:p>
          <a:endParaRPr lang="hu-HU"/>
        </a:p>
      </dgm:t>
    </dgm:pt>
    <dgm:pt modelId="{744458F5-3119-419A-AFF8-7DDA1F22C35E}" type="sibTrans" cxnId="{B19D5D70-0AEB-47D3-B3DC-133BDDC58CAB}">
      <dgm:prSet/>
      <dgm:spPr/>
      <dgm:t>
        <a:bodyPr/>
        <a:lstStyle/>
        <a:p>
          <a:endParaRPr lang="hu-HU"/>
        </a:p>
      </dgm:t>
    </dgm:pt>
    <dgm:pt modelId="{468E57CE-FD06-4546-B781-1A3C06DE78E5}">
      <dgm:prSet phldrT="[Szöveg]"/>
      <dgm:spPr/>
      <dgm:t>
        <a:bodyPr/>
        <a:lstStyle/>
        <a:p>
          <a:r>
            <a:rPr lang="hu-HU" dirty="0"/>
            <a:t>Tapasztalat megosztás</a:t>
          </a:r>
        </a:p>
      </dgm:t>
    </dgm:pt>
    <dgm:pt modelId="{12A0A5CB-6329-457C-884D-EFB7FA7B9AA3}" type="parTrans" cxnId="{39B1AC6F-F574-4A21-A31F-D136E58F76E6}">
      <dgm:prSet/>
      <dgm:spPr/>
      <dgm:t>
        <a:bodyPr/>
        <a:lstStyle/>
        <a:p>
          <a:endParaRPr lang="hu-HU"/>
        </a:p>
      </dgm:t>
    </dgm:pt>
    <dgm:pt modelId="{1A3A9725-8DB8-4F40-8959-28E9680FE379}" type="sibTrans" cxnId="{39B1AC6F-F574-4A21-A31F-D136E58F76E6}">
      <dgm:prSet/>
      <dgm:spPr/>
      <dgm:t>
        <a:bodyPr/>
        <a:lstStyle/>
        <a:p>
          <a:endParaRPr lang="hu-HU"/>
        </a:p>
      </dgm:t>
    </dgm:pt>
    <dgm:pt modelId="{A0C58F7C-678E-4448-9B7D-91F24F81BB80}" type="pres">
      <dgm:prSet presAssocID="{88FAF75A-4AEE-4B6C-B2FF-122056664B2A}" presName="Name0" presStyleCnt="0">
        <dgm:presLayoutVars>
          <dgm:dir/>
          <dgm:resizeHandles val="exact"/>
        </dgm:presLayoutVars>
      </dgm:prSet>
      <dgm:spPr/>
    </dgm:pt>
    <dgm:pt modelId="{FE78C0E0-58C0-49C3-97C7-B664392C4226}" type="pres">
      <dgm:prSet presAssocID="{88FAF75A-4AEE-4B6C-B2FF-122056664B2A}" presName="bkgdShp" presStyleLbl="alignAccFollowNode1" presStyleIdx="0" presStyleCnt="1"/>
      <dgm:spPr/>
    </dgm:pt>
    <dgm:pt modelId="{EA0CBBA4-8BE8-459B-906F-77D2AA276642}" type="pres">
      <dgm:prSet presAssocID="{88FAF75A-4AEE-4B6C-B2FF-122056664B2A}" presName="linComp" presStyleCnt="0"/>
      <dgm:spPr/>
    </dgm:pt>
    <dgm:pt modelId="{AD2CCE55-BA22-42AA-A6DB-F7267B65EF31}" type="pres">
      <dgm:prSet presAssocID="{DC93CCBE-2600-4815-A555-960E0E509ED3}" presName="compNode" presStyleCnt="0"/>
      <dgm:spPr/>
    </dgm:pt>
    <dgm:pt modelId="{44A73271-FBFF-4377-9C11-69EA20745D01}" type="pres">
      <dgm:prSet presAssocID="{DC93CCBE-2600-4815-A555-960E0E509ED3}" presName="node" presStyleLbl="node1" presStyleIdx="0" presStyleCnt="3">
        <dgm:presLayoutVars>
          <dgm:bulletEnabled val="1"/>
        </dgm:presLayoutVars>
      </dgm:prSet>
      <dgm:spPr/>
    </dgm:pt>
    <dgm:pt modelId="{15504E1D-A793-4D2D-ADA4-B1FBD5F13CF0}" type="pres">
      <dgm:prSet presAssocID="{DC93CCBE-2600-4815-A555-960E0E509ED3}" presName="invisiNode" presStyleLbl="node1" presStyleIdx="0" presStyleCnt="3"/>
      <dgm:spPr/>
    </dgm:pt>
    <dgm:pt modelId="{BC733EB4-F9BD-415A-AFA0-7178E8D0E554}" type="pres">
      <dgm:prSet presAssocID="{DC93CCBE-2600-4815-A555-960E0E509ED3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74BB551-EDB6-4A85-B6EE-80B2600EBD2A}" type="pres">
      <dgm:prSet presAssocID="{28086A1C-F2EA-4D73-A26A-5964DFE2F550}" presName="sibTrans" presStyleLbl="sibTrans2D1" presStyleIdx="0" presStyleCnt="0"/>
      <dgm:spPr/>
    </dgm:pt>
    <dgm:pt modelId="{6408CF93-5FA8-40BE-BE7C-7D19F4B99297}" type="pres">
      <dgm:prSet presAssocID="{0DB63762-C02C-4C8E-BD3F-6699FE483FDA}" presName="compNode" presStyleCnt="0"/>
      <dgm:spPr/>
    </dgm:pt>
    <dgm:pt modelId="{6DCEE8A8-7ED2-4DB8-ACBF-6B9E39F88A73}" type="pres">
      <dgm:prSet presAssocID="{0DB63762-C02C-4C8E-BD3F-6699FE483FDA}" presName="node" presStyleLbl="node1" presStyleIdx="1" presStyleCnt="3">
        <dgm:presLayoutVars>
          <dgm:bulletEnabled val="1"/>
        </dgm:presLayoutVars>
      </dgm:prSet>
      <dgm:spPr/>
    </dgm:pt>
    <dgm:pt modelId="{EA1229C7-19D3-46B3-BA71-6551EE44296A}" type="pres">
      <dgm:prSet presAssocID="{0DB63762-C02C-4C8E-BD3F-6699FE483FDA}" presName="invisiNode" presStyleLbl="node1" presStyleIdx="1" presStyleCnt="3"/>
      <dgm:spPr/>
    </dgm:pt>
    <dgm:pt modelId="{EDEB800E-F8B2-4F59-899C-D40A59F4FBE5}" type="pres">
      <dgm:prSet presAssocID="{0DB63762-C02C-4C8E-BD3F-6699FE483FDA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27D7C79B-6946-43BF-94D6-F082EA7DA8F2}" type="pres">
      <dgm:prSet presAssocID="{744458F5-3119-419A-AFF8-7DDA1F22C35E}" presName="sibTrans" presStyleLbl="sibTrans2D1" presStyleIdx="0" presStyleCnt="0"/>
      <dgm:spPr/>
    </dgm:pt>
    <dgm:pt modelId="{A4E36CF0-8769-47F7-928D-AA0424D7221A}" type="pres">
      <dgm:prSet presAssocID="{468E57CE-FD06-4546-B781-1A3C06DE78E5}" presName="compNode" presStyleCnt="0"/>
      <dgm:spPr/>
    </dgm:pt>
    <dgm:pt modelId="{8A773E63-D492-4625-B43D-A14E1E712FDF}" type="pres">
      <dgm:prSet presAssocID="{468E57CE-FD06-4546-B781-1A3C06DE78E5}" presName="node" presStyleLbl="node1" presStyleIdx="2" presStyleCnt="3">
        <dgm:presLayoutVars>
          <dgm:bulletEnabled val="1"/>
        </dgm:presLayoutVars>
      </dgm:prSet>
      <dgm:spPr/>
    </dgm:pt>
    <dgm:pt modelId="{DADB4E77-CB54-4B89-9BBC-B465306BE185}" type="pres">
      <dgm:prSet presAssocID="{468E57CE-FD06-4546-B781-1A3C06DE78E5}" presName="invisiNode" presStyleLbl="node1" presStyleIdx="2" presStyleCnt="3"/>
      <dgm:spPr/>
    </dgm:pt>
    <dgm:pt modelId="{24740732-E391-459F-A5FE-10F4B9EC7C33}" type="pres">
      <dgm:prSet presAssocID="{468E57CE-FD06-4546-B781-1A3C06DE78E5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5545502B-3DD0-4EBA-9D2A-6902063BB83E}" type="presOf" srcId="{0DB63762-C02C-4C8E-BD3F-6699FE483FDA}" destId="{6DCEE8A8-7ED2-4DB8-ACBF-6B9E39F88A73}" srcOrd="0" destOrd="0" presId="urn:microsoft.com/office/officeart/2005/8/layout/pList2"/>
    <dgm:cxn modelId="{BF203337-1D1F-41A1-93C5-C488CCA0D784}" srcId="{88FAF75A-4AEE-4B6C-B2FF-122056664B2A}" destId="{DC93CCBE-2600-4815-A555-960E0E509ED3}" srcOrd="0" destOrd="0" parTransId="{1E6B8D25-2220-4674-9000-12398BEE2316}" sibTransId="{28086A1C-F2EA-4D73-A26A-5964DFE2F550}"/>
    <dgm:cxn modelId="{8FCF4A42-7E04-495C-AB5D-9344F4B7D2C0}" type="presOf" srcId="{88FAF75A-4AEE-4B6C-B2FF-122056664B2A}" destId="{A0C58F7C-678E-4448-9B7D-91F24F81BB80}" srcOrd="0" destOrd="0" presId="urn:microsoft.com/office/officeart/2005/8/layout/pList2"/>
    <dgm:cxn modelId="{39B1AC6F-F574-4A21-A31F-D136E58F76E6}" srcId="{88FAF75A-4AEE-4B6C-B2FF-122056664B2A}" destId="{468E57CE-FD06-4546-B781-1A3C06DE78E5}" srcOrd="2" destOrd="0" parTransId="{12A0A5CB-6329-457C-884D-EFB7FA7B9AA3}" sibTransId="{1A3A9725-8DB8-4F40-8959-28E9680FE379}"/>
    <dgm:cxn modelId="{B19D5D70-0AEB-47D3-B3DC-133BDDC58CAB}" srcId="{88FAF75A-4AEE-4B6C-B2FF-122056664B2A}" destId="{0DB63762-C02C-4C8E-BD3F-6699FE483FDA}" srcOrd="1" destOrd="0" parTransId="{C80CC902-1848-4B62-A86A-1E7158D9CB78}" sibTransId="{744458F5-3119-419A-AFF8-7DDA1F22C35E}"/>
    <dgm:cxn modelId="{1359578D-1429-4CD3-B601-A45F979026DF}" type="presOf" srcId="{28086A1C-F2EA-4D73-A26A-5964DFE2F550}" destId="{474BB551-EDB6-4A85-B6EE-80B2600EBD2A}" srcOrd="0" destOrd="0" presId="urn:microsoft.com/office/officeart/2005/8/layout/pList2"/>
    <dgm:cxn modelId="{15BCF9AD-05F0-470F-BEEA-37F0A51C78B2}" type="presOf" srcId="{DC93CCBE-2600-4815-A555-960E0E509ED3}" destId="{44A73271-FBFF-4377-9C11-69EA20745D01}" srcOrd="0" destOrd="0" presId="urn:microsoft.com/office/officeart/2005/8/layout/pList2"/>
    <dgm:cxn modelId="{FE2C18CC-D090-422A-B4BF-73E7E8475D30}" type="presOf" srcId="{468E57CE-FD06-4546-B781-1A3C06DE78E5}" destId="{8A773E63-D492-4625-B43D-A14E1E712FDF}" srcOrd="0" destOrd="0" presId="urn:microsoft.com/office/officeart/2005/8/layout/pList2"/>
    <dgm:cxn modelId="{3ED694E6-D621-4D6F-8E60-CA05BE69B02F}" type="presOf" srcId="{744458F5-3119-419A-AFF8-7DDA1F22C35E}" destId="{27D7C79B-6946-43BF-94D6-F082EA7DA8F2}" srcOrd="0" destOrd="0" presId="urn:microsoft.com/office/officeart/2005/8/layout/pList2"/>
    <dgm:cxn modelId="{94394CD9-2DD6-4C27-BF42-8F51C11129FA}" type="presParOf" srcId="{A0C58F7C-678E-4448-9B7D-91F24F81BB80}" destId="{FE78C0E0-58C0-49C3-97C7-B664392C4226}" srcOrd="0" destOrd="0" presId="urn:microsoft.com/office/officeart/2005/8/layout/pList2"/>
    <dgm:cxn modelId="{F69D7B86-6C43-4C4A-99E6-F1A54387C048}" type="presParOf" srcId="{A0C58F7C-678E-4448-9B7D-91F24F81BB80}" destId="{EA0CBBA4-8BE8-459B-906F-77D2AA276642}" srcOrd="1" destOrd="0" presId="urn:microsoft.com/office/officeart/2005/8/layout/pList2"/>
    <dgm:cxn modelId="{BF5D41E9-7A6C-48AC-B57D-8739AB5F4C2F}" type="presParOf" srcId="{EA0CBBA4-8BE8-459B-906F-77D2AA276642}" destId="{AD2CCE55-BA22-42AA-A6DB-F7267B65EF31}" srcOrd="0" destOrd="0" presId="urn:microsoft.com/office/officeart/2005/8/layout/pList2"/>
    <dgm:cxn modelId="{05B3AAD9-0E57-4046-9AD4-2731CB7D1907}" type="presParOf" srcId="{AD2CCE55-BA22-42AA-A6DB-F7267B65EF31}" destId="{44A73271-FBFF-4377-9C11-69EA20745D01}" srcOrd="0" destOrd="0" presId="urn:microsoft.com/office/officeart/2005/8/layout/pList2"/>
    <dgm:cxn modelId="{8919A928-F041-49F2-AC61-0A1CD1C7D541}" type="presParOf" srcId="{AD2CCE55-BA22-42AA-A6DB-F7267B65EF31}" destId="{15504E1D-A793-4D2D-ADA4-B1FBD5F13CF0}" srcOrd="1" destOrd="0" presId="urn:microsoft.com/office/officeart/2005/8/layout/pList2"/>
    <dgm:cxn modelId="{467D101D-8CC9-4195-BA91-261F9F11E7D3}" type="presParOf" srcId="{AD2CCE55-BA22-42AA-A6DB-F7267B65EF31}" destId="{BC733EB4-F9BD-415A-AFA0-7178E8D0E554}" srcOrd="2" destOrd="0" presId="urn:microsoft.com/office/officeart/2005/8/layout/pList2"/>
    <dgm:cxn modelId="{008BB887-4B8E-4481-B0F1-08C0E9F4B731}" type="presParOf" srcId="{EA0CBBA4-8BE8-459B-906F-77D2AA276642}" destId="{474BB551-EDB6-4A85-B6EE-80B2600EBD2A}" srcOrd="1" destOrd="0" presId="urn:microsoft.com/office/officeart/2005/8/layout/pList2"/>
    <dgm:cxn modelId="{71BBC586-787D-49D4-B875-A532592165C9}" type="presParOf" srcId="{EA0CBBA4-8BE8-459B-906F-77D2AA276642}" destId="{6408CF93-5FA8-40BE-BE7C-7D19F4B99297}" srcOrd="2" destOrd="0" presId="urn:microsoft.com/office/officeart/2005/8/layout/pList2"/>
    <dgm:cxn modelId="{DD3D4AFB-641C-49F0-8359-F771507E7EB5}" type="presParOf" srcId="{6408CF93-5FA8-40BE-BE7C-7D19F4B99297}" destId="{6DCEE8A8-7ED2-4DB8-ACBF-6B9E39F88A73}" srcOrd="0" destOrd="0" presId="urn:microsoft.com/office/officeart/2005/8/layout/pList2"/>
    <dgm:cxn modelId="{7D0A1EAF-B352-487E-9289-381D7D283D41}" type="presParOf" srcId="{6408CF93-5FA8-40BE-BE7C-7D19F4B99297}" destId="{EA1229C7-19D3-46B3-BA71-6551EE44296A}" srcOrd="1" destOrd="0" presId="urn:microsoft.com/office/officeart/2005/8/layout/pList2"/>
    <dgm:cxn modelId="{CE57403B-F997-48B3-A552-D5469064CBF1}" type="presParOf" srcId="{6408CF93-5FA8-40BE-BE7C-7D19F4B99297}" destId="{EDEB800E-F8B2-4F59-899C-D40A59F4FBE5}" srcOrd="2" destOrd="0" presId="urn:microsoft.com/office/officeart/2005/8/layout/pList2"/>
    <dgm:cxn modelId="{81B6FD14-0B75-4DE8-B8E9-BB9DBE9FF64A}" type="presParOf" srcId="{EA0CBBA4-8BE8-459B-906F-77D2AA276642}" destId="{27D7C79B-6946-43BF-94D6-F082EA7DA8F2}" srcOrd="3" destOrd="0" presId="urn:microsoft.com/office/officeart/2005/8/layout/pList2"/>
    <dgm:cxn modelId="{AD3B28EF-1670-4E2B-804C-046A0DB31743}" type="presParOf" srcId="{EA0CBBA4-8BE8-459B-906F-77D2AA276642}" destId="{A4E36CF0-8769-47F7-928D-AA0424D7221A}" srcOrd="4" destOrd="0" presId="urn:microsoft.com/office/officeart/2005/8/layout/pList2"/>
    <dgm:cxn modelId="{96C3A184-E0FE-4E9E-A666-BE41412E4ADE}" type="presParOf" srcId="{A4E36CF0-8769-47F7-928D-AA0424D7221A}" destId="{8A773E63-D492-4625-B43D-A14E1E712FDF}" srcOrd="0" destOrd="0" presId="urn:microsoft.com/office/officeart/2005/8/layout/pList2"/>
    <dgm:cxn modelId="{DC6C5118-2E7D-44D9-9A04-50020B12C517}" type="presParOf" srcId="{A4E36CF0-8769-47F7-928D-AA0424D7221A}" destId="{DADB4E77-CB54-4B89-9BBC-B465306BE185}" srcOrd="1" destOrd="0" presId="urn:microsoft.com/office/officeart/2005/8/layout/pList2"/>
    <dgm:cxn modelId="{6EFEF2C2-9A60-418E-992C-25F98068AAB8}" type="presParOf" srcId="{A4E36CF0-8769-47F7-928D-AA0424D7221A}" destId="{24740732-E391-459F-A5FE-10F4B9EC7C3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0A958-1866-4ACE-BAB8-BCF8DC89FBE8}">
      <dsp:nvSpPr>
        <dsp:cNvPr id="0" name=""/>
        <dsp:cNvSpPr/>
      </dsp:nvSpPr>
      <dsp:spPr>
        <a:xfrm>
          <a:off x="1706287" y="3155313"/>
          <a:ext cx="1996114" cy="172099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Telephelyek felmérése</a:t>
          </a:r>
        </a:p>
      </dsp:txBody>
      <dsp:txXfrm>
        <a:off x="2016046" y="3422380"/>
        <a:ext cx="1376596" cy="1186865"/>
      </dsp:txXfrm>
    </dsp:sp>
    <dsp:sp modelId="{689A0A4F-6ACB-4662-B29B-7AF4735D32A9}">
      <dsp:nvSpPr>
        <dsp:cNvPr id="0" name=""/>
        <dsp:cNvSpPr/>
      </dsp:nvSpPr>
      <dsp:spPr>
        <a:xfrm>
          <a:off x="1758143" y="3915099"/>
          <a:ext cx="233708" cy="2014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F7FA5-3715-42C5-9870-9E11F846DD58}">
      <dsp:nvSpPr>
        <dsp:cNvPr id="0" name=""/>
        <dsp:cNvSpPr/>
      </dsp:nvSpPr>
      <dsp:spPr>
        <a:xfrm>
          <a:off x="0" y="2230930"/>
          <a:ext cx="1996114" cy="172099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A78E6-62AD-4B65-B8C7-4D2DDE223DFE}">
      <dsp:nvSpPr>
        <dsp:cNvPr id="0" name=""/>
        <dsp:cNvSpPr/>
      </dsp:nvSpPr>
      <dsp:spPr>
        <a:xfrm>
          <a:off x="1358920" y="3724584"/>
          <a:ext cx="233708" cy="2014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F6407-9585-46DB-A56E-5C13B7471750}">
      <dsp:nvSpPr>
        <dsp:cNvPr id="0" name=""/>
        <dsp:cNvSpPr/>
      </dsp:nvSpPr>
      <dsp:spPr>
        <a:xfrm>
          <a:off x="3406891" y="2210469"/>
          <a:ext cx="1996114" cy="172099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Bizonytalan áramellátás</a:t>
          </a:r>
        </a:p>
      </dsp:txBody>
      <dsp:txXfrm>
        <a:off x="3716650" y="2477536"/>
        <a:ext cx="1376596" cy="1186865"/>
      </dsp:txXfrm>
    </dsp:sp>
    <dsp:sp modelId="{0E91C418-D2B2-4696-B472-3427A931BC27}">
      <dsp:nvSpPr>
        <dsp:cNvPr id="0" name=""/>
        <dsp:cNvSpPr/>
      </dsp:nvSpPr>
      <dsp:spPr>
        <a:xfrm>
          <a:off x="4771495" y="3702304"/>
          <a:ext cx="233708" cy="2014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221919-9AF7-4F00-8D56-9B0E2AD4E3B0}">
      <dsp:nvSpPr>
        <dsp:cNvPr id="0" name=""/>
        <dsp:cNvSpPr/>
      </dsp:nvSpPr>
      <dsp:spPr>
        <a:xfrm>
          <a:off x="5107496" y="3155313"/>
          <a:ext cx="1996114" cy="172099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9099F-E63E-491B-8BD1-C1A12A428D85}">
      <dsp:nvSpPr>
        <dsp:cNvPr id="0" name=""/>
        <dsp:cNvSpPr/>
      </dsp:nvSpPr>
      <dsp:spPr>
        <a:xfrm>
          <a:off x="5159352" y="3915099"/>
          <a:ext cx="233708" cy="2014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56DE5E-0943-490F-9ADD-2E1E300FB530}">
      <dsp:nvSpPr>
        <dsp:cNvPr id="0" name=""/>
        <dsp:cNvSpPr/>
      </dsp:nvSpPr>
      <dsp:spPr>
        <a:xfrm>
          <a:off x="1706287" y="1269716"/>
          <a:ext cx="1996114" cy="172099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Helyszín kiválasztás</a:t>
          </a:r>
        </a:p>
      </dsp:txBody>
      <dsp:txXfrm>
        <a:off x="2016046" y="1536783"/>
        <a:ext cx="1376596" cy="1186865"/>
      </dsp:txXfrm>
    </dsp:sp>
    <dsp:sp modelId="{3D2A31AE-8C39-41E4-BB3E-DEA1027AF965}">
      <dsp:nvSpPr>
        <dsp:cNvPr id="0" name=""/>
        <dsp:cNvSpPr/>
      </dsp:nvSpPr>
      <dsp:spPr>
        <a:xfrm>
          <a:off x="3059525" y="1307001"/>
          <a:ext cx="233708" cy="2014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224ED-11DC-4585-A51B-4136F69C5A54}">
      <dsp:nvSpPr>
        <dsp:cNvPr id="0" name=""/>
        <dsp:cNvSpPr/>
      </dsp:nvSpPr>
      <dsp:spPr>
        <a:xfrm>
          <a:off x="3406891" y="329419"/>
          <a:ext cx="1996114" cy="172099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1EB633-3F3D-4ED1-A2D9-98660E9CA8C4}">
      <dsp:nvSpPr>
        <dsp:cNvPr id="0" name=""/>
        <dsp:cNvSpPr/>
      </dsp:nvSpPr>
      <dsp:spPr>
        <a:xfrm>
          <a:off x="3465851" y="1085113"/>
          <a:ext cx="233708" cy="2014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936DD-205A-4CDD-82A6-17BF2C81A126}">
      <dsp:nvSpPr>
        <dsp:cNvPr id="0" name=""/>
        <dsp:cNvSpPr/>
      </dsp:nvSpPr>
      <dsp:spPr>
        <a:xfrm>
          <a:off x="1293520" y="220133"/>
          <a:ext cx="4368800" cy="151722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76C0A1-DAC3-41B3-8532-056F3FC22B77}">
      <dsp:nvSpPr>
        <dsp:cNvPr id="0" name=""/>
        <dsp:cNvSpPr/>
      </dsp:nvSpPr>
      <dsp:spPr>
        <a:xfrm>
          <a:off x="3061360" y="3935306"/>
          <a:ext cx="846666" cy="54186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DA575-5955-46C6-84AC-BCD803713576}">
      <dsp:nvSpPr>
        <dsp:cNvPr id="0" name=""/>
        <dsp:cNvSpPr/>
      </dsp:nvSpPr>
      <dsp:spPr>
        <a:xfrm>
          <a:off x="1452693" y="4368800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>
              <a:solidFill>
                <a:schemeClr val="accent1"/>
              </a:solidFill>
            </a:rPr>
            <a:t>Biztonságos távfelügyelet</a:t>
          </a:r>
        </a:p>
      </dsp:txBody>
      <dsp:txXfrm>
        <a:off x="1452693" y="4368800"/>
        <a:ext cx="4064000" cy="1016000"/>
      </dsp:txXfrm>
    </dsp:sp>
    <dsp:sp modelId="{A9252B95-561D-4552-8DAB-42431F3FF729}">
      <dsp:nvSpPr>
        <dsp:cNvPr id="0" name=""/>
        <dsp:cNvSpPr/>
      </dsp:nvSpPr>
      <dsp:spPr>
        <a:xfrm>
          <a:off x="2881866" y="1854538"/>
          <a:ext cx="1524000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Felzárkóztatás</a:t>
          </a:r>
        </a:p>
      </dsp:txBody>
      <dsp:txXfrm>
        <a:off x="3105051" y="2077723"/>
        <a:ext cx="1077630" cy="1077630"/>
      </dsp:txXfrm>
    </dsp:sp>
    <dsp:sp modelId="{DC7CB31C-9A06-4A0C-9BF2-B38164C43202}">
      <dsp:nvSpPr>
        <dsp:cNvPr id="0" name=""/>
        <dsp:cNvSpPr/>
      </dsp:nvSpPr>
      <dsp:spPr>
        <a:xfrm>
          <a:off x="1791360" y="711200"/>
          <a:ext cx="1524000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Infrastruktúra építés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(helység, informatika)</a:t>
          </a:r>
        </a:p>
      </dsp:txBody>
      <dsp:txXfrm>
        <a:off x="2014545" y="934385"/>
        <a:ext cx="1077630" cy="1077630"/>
      </dsp:txXfrm>
    </dsp:sp>
    <dsp:sp modelId="{00F31E8D-03B6-48EF-8D7F-2C2B7385BFBE}">
      <dsp:nvSpPr>
        <dsp:cNvPr id="0" name=""/>
        <dsp:cNvSpPr/>
      </dsp:nvSpPr>
      <dsp:spPr>
        <a:xfrm>
          <a:off x="3349226" y="342730"/>
          <a:ext cx="1524000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 dirty="0"/>
            <a:t>Minimum elvárás meghatározása</a:t>
          </a:r>
        </a:p>
      </dsp:txBody>
      <dsp:txXfrm>
        <a:off x="3572411" y="565915"/>
        <a:ext cx="1077630" cy="1077630"/>
      </dsp:txXfrm>
    </dsp:sp>
    <dsp:sp modelId="{7CD8B28B-67B3-4FA2-A797-96F7187B7184}">
      <dsp:nvSpPr>
        <dsp:cNvPr id="0" name=""/>
        <dsp:cNvSpPr/>
      </dsp:nvSpPr>
      <dsp:spPr>
        <a:xfrm>
          <a:off x="1114026" y="0"/>
          <a:ext cx="4741333" cy="379306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84A98-C8BA-41F7-BFF1-32D9D49C0C49}">
      <dsp:nvSpPr>
        <dsp:cNvPr id="0" name=""/>
        <dsp:cNvSpPr/>
      </dsp:nvSpPr>
      <dsp:spPr>
        <a:xfrm>
          <a:off x="2275649" y="526000"/>
          <a:ext cx="4343945" cy="13574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468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solidFill>
                <a:schemeClr val="accent1"/>
              </a:solidFill>
            </a:rPr>
            <a:t>Elindulás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solidFill>
                <a:schemeClr val="accent1"/>
              </a:solidFill>
            </a:rPr>
            <a:t>	2019.02.01.</a:t>
          </a:r>
        </a:p>
      </dsp:txBody>
      <dsp:txXfrm>
        <a:off x="2275649" y="526000"/>
        <a:ext cx="4343945" cy="1357482"/>
      </dsp:txXfrm>
    </dsp:sp>
    <dsp:sp modelId="{182CEBCE-0B38-4758-BFD9-82A8B68E4D07}">
      <dsp:nvSpPr>
        <dsp:cNvPr id="0" name=""/>
        <dsp:cNvSpPr/>
      </dsp:nvSpPr>
      <dsp:spPr>
        <a:xfrm>
          <a:off x="305833" y="182202"/>
          <a:ext cx="2724873" cy="17690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58839-ED20-40CC-B144-D82C3B4418F1}">
      <dsp:nvSpPr>
        <dsp:cNvPr id="0" name=""/>
        <dsp:cNvSpPr/>
      </dsp:nvSpPr>
      <dsp:spPr>
        <a:xfrm>
          <a:off x="1995398" y="2278576"/>
          <a:ext cx="4343945" cy="13574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468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solidFill>
                <a:schemeClr val="accent1"/>
              </a:solidFill>
            </a:rPr>
            <a:t>Finomhangolás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solidFill>
                <a:schemeClr val="accent1"/>
              </a:solidFill>
            </a:rPr>
            <a:t>	Beosztás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solidFill>
                <a:schemeClr val="accent1"/>
              </a:solidFill>
            </a:rPr>
            <a:t>	Eszközok</a:t>
          </a:r>
        </a:p>
      </dsp:txBody>
      <dsp:txXfrm>
        <a:off x="1995398" y="2278576"/>
        <a:ext cx="4343945" cy="1357482"/>
      </dsp:txXfrm>
    </dsp:sp>
    <dsp:sp modelId="{CBEE3028-366A-4844-AE0A-6CF682132CE1}">
      <dsp:nvSpPr>
        <dsp:cNvPr id="0" name=""/>
        <dsp:cNvSpPr/>
      </dsp:nvSpPr>
      <dsp:spPr>
        <a:xfrm>
          <a:off x="633425" y="2156742"/>
          <a:ext cx="1603868" cy="142535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CDB1D-60B8-408F-B47B-A85F6434E4B6}">
      <dsp:nvSpPr>
        <dsp:cNvPr id="0" name=""/>
        <dsp:cNvSpPr/>
      </dsp:nvSpPr>
      <dsp:spPr>
        <a:xfrm>
          <a:off x="2161335" y="3857460"/>
          <a:ext cx="4343945" cy="13574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468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solidFill>
                <a:schemeClr val="accent1"/>
              </a:solidFill>
            </a:rPr>
            <a:t>Utasítások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solidFill>
                <a:schemeClr val="accent1"/>
              </a:solidFill>
            </a:rPr>
            <a:t>	Üzemeltetés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solidFill>
                <a:schemeClr val="accent1"/>
              </a:solidFill>
            </a:rPr>
            <a:t>	Hálózat</a:t>
          </a:r>
        </a:p>
      </dsp:txBody>
      <dsp:txXfrm>
        <a:off x="2161335" y="3857460"/>
        <a:ext cx="4343945" cy="1357482"/>
      </dsp:txXfrm>
    </dsp:sp>
    <dsp:sp modelId="{CB31E5B3-CB6C-4E65-9E0F-641ABD536644}">
      <dsp:nvSpPr>
        <dsp:cNvPr id="0" name=""/>
        <dsp:cNvSpPr/>
      </dsp:nvSpPr>
      <dsp:spPr>
        <a:xfrm>
          <a:off x="331689" y="3831425"/>
          <a:ext cx="2267619" cy="11652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1000" r="-1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8C0E0-58C0-49C3-97C7-B664392C4226}">
      <dsp:nvSpPr>
        <dsp:cNvPr id="0" name=""/>
        <dsp:cNvSpPr/>
      </dsp:nvSpPr>
      <dsp:spPr>
        <a:xfrm>
          <a:off x="0" y="0"/>
          <a:ext cx="8128000" cy="196167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33EB4-F9BD-415A-AFA0-7178E8D0E554}">
      <dsp:nvSpPr>
        <dsp:cNvPr id="0" name=""/>
        <dsp:cNvSpPr/>
      </dsp:nvSpPr>
      <dsp:spPr>
        <a:xfrm>
          <a:off x="243839" y="261556"/>
          <a:ext cx="2387600" cy="14385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73271-FBFF-4377-9C11-69EA20745D01}">
      <dsp:nvSpPr>
        <dsp:cNvPr id="0" name=""/>
        <dsp:cNvSpPr/>
      </dsp:nvSpPr>
      <dsp:spPr>
        <a:xfrm rot="10800000">
          <a:off x="243839" y="1961673"/>
          <a:ext cx="2387600" cy="239760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kern="1200" dirty="0"/>
            <a:t>Integráció</a:t>
          </a:r>
        </a:p>
      </dsp:txBody>
      <dsp:txXfrm rot="10800000">
        <a:off x="317266" y="1961673"/>
        <a:ext cx="2240746" cy="2324174"/>
      </dsp:txXfrm>
    </dsp:sp>
    <dsp:sp modelId="{EDEB800E-F8B2-4F59-899C-D40A59F4FBE5}">
      <dsp:nvSpPr>
        <dsp:cNvPr id="0" name=""/>
        <dsp:cNvSpPr/>
      </dsp:nvSpPr>
      <dsp:spPr>
        <a:xfrm>
          <a:off x="2870200" y="261556"/>
          <a:ext cx="2387600" cy="14385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EE8A8-7ED2-4DB8-ACBF-6B9E39F88A73}">
      <dsp:nvSpPr>
        <dsp:cNvPr id="0" name=""/>
        <dsp:cNvSpPr/>
      </dsp:nvSpPr>
      <dsp:spPr>
        <a:xfrm rot="10800000">
          <a:off x="2870200" y="1961673"/>
          <a:ext cx="2387600" cy="239760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kern="1200" dirty="0"/>
            <a:t>Folyamatos fejlődés</a:t>
          </a:r>
        </a:p>
      </dsp:txBody>
      <dsp:txXfrm rot="10800000">
        <a:off x="2943627" y="1961673"/>
        <a:ext cx="2240746" cy="2324174"/>
      </dsp:txXfrm>
    </dsp:sp>
    <dsp:sp modelId="{24740732-E391-459F-A5FE-10F4B9EC7C33}">
      <dsp:nvSpPr>
        <dsp:cNvPr id="0" name=""/>
        <dsp:cNvSpPr/>
      </dsp:nvSpPr>
      <dsp:spPr>
        <a:xfrm>
          <a:off x="5496559" y="261556"/>
          <a:ext cx="2387600" cy="14385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773E63-D492-4625-B43D-A14E1E712FDF}">
      <dsp:nvSpPr>
        <dsp:cNvPr id="0" name=""/>
        <dsp:cNvSpPr/>
      </dsp:nvSpPr>
      <dsp:spPr>
        <a:xfrm rot="10800000">
          <a:off x="5496559" y="1961673"/>
          <a:ext cx="2387600" cy="239760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kern="1200" dirty="0"/>
            <a:t>Tapasztalat megosztás</a:t>
          </a:r>
        </a:p>
      </dsp:txBody>
      <dsp:txXfrm rot="10800000">
        <a:off x="5569986" y="1961673"/>
        <a:ext cx="2240746" cy="2324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29340-A97F-4266-8A0B-5E45850EC9DE}" type="datetimeFigureOut">
              <a:rPr lang="hu-HU" smtClean="0"/>
              <a:t>2022. 09. 16.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EEDA4-1F4D-40CD-91F8-7C9688BC05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252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54DAE0-644B-420E-851E-FE2F97A33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3F3FD58-30AF-4653-B3C9-6049D776C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D4EAFB4-390B-47C3-815B-1500D2E4F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7A46-5E38-4204-8B9B-DA1638FAE781}" type="datetimeFigureOut">
              <a:rPr lang="hu-HU" smtClean="0"/>
              <a:t>2022. 09. 16.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FCA59C7-3565-4F87-BDA8-F12E9955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5F9A306-6B6D-419B-83F5-42048C1A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19B-B909-474F-BB9D-B981503EF2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086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D98200-AE42-480C-BCCB-2702C4E8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4C323D9-1ED6-46D9-9A57-260DAF7D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DCB0359-86F3-4CBB-A0DA-D742FBB0E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7A46-5E38-4204-8B9B-DA1638FAE781}" type="datetimeFigureOut">
              <a:rPr lang="hu-HU" smtClean="0"/>
              <a:t>2022. 09. 16.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D9F321C-6924-4BDC-91A3-981E44B19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0BA89B-A23D-4C99-9089-C88B3B32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19B-B909-474F-BB9D-B981503EF2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89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2F2C232B-09F5-48B5-BEEE-72BDAB360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418A1A1-9337-41F8-BBB3-7A8AD0CC9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C86B5D8-2C7B-4227-8779-7105F5990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7A46-5E38-4204-8B9B-DA1638FAE781}" type="datetimeFigureOut">
              <a:rPr lang="hu-HU" smtClean="0"/>
              <a:t>2022. 09. 16.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72C08C-0B92-4B77-A237-A1B63C39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7434A41-B849-45A8-9CC1-629F440C6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19B-B909-474F-BB9D-B981503EF2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8994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0500" y="1906666"/>
            <a:ext cx="9362933" cy="2419683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Dátum helye 3">
            <a:extLst>
              <a:ext uri="{FF2B5EF4-FFF2-40B4-BE49-F238E27FC236}">
                <a16:creationId xmlns:a16="http://schemas.microsoft.com/office/drawing/2014/main" id="{154E575C-25FD-4114-A34D-E6FD633D7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Kecskemét, 2011. </a:t>
            </a:r>
          </a:p>
        </p:txBody>
      </p:sp>
      <p:sp>
        <p:nvSpPr>
          <p:cNvPr id="4" name="Élőláb helye 4">
            <a:extLst>
              <a:ext uri="{FF2B5EF4-FFF2-40B4-BE49-F238E27FC236}">
                <a16:creationId xmlns:a16="http://schemas.microsoft.com/office/drawing/2014/main" id="{BF91D7AE-1FCA-439B-B321-E6208F3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Név</a:t>
            </a:r>
          </a:p>
          <a:p>
            <a:pPr>
              <a:defRPr/>
            </a:pPr>
            <a:r>
              <a:t>www.bacsviz.hu </a:t>
            </a:r>
            <a:r>
              <a:rPr>
                <a:sym typeface="Wingdings"/>
              </a:rPr>
              <a:t></a:t>
            </a:r>
            <a:r>
              <a:t> nev@bacsviz.hu</a:t>
            </a:r>
          </a:p>
        </p:txBody>
      </p:sp>
    </p:spTree>
    <p:extLst>
      <p:ext uri="{BB962C8B-B14F-4D97-AF65-F5344CB8AC3E}">
        <p14:creationId xmlns:p14="http://schemas.microsoft.com/office/powerpoint/2010/main" val="4131724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C05C39-9B20-3C44-B7D3-6FF2D1887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53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0E02BA-D918-4856-8465-F3FB8AA51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006BB5-AF1F-4C0C-8A57-6DEAA2DA1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7DD02D1-29B6-4FF3-B0EE-5D370DE0A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7A46-5E38-4204-8B9B-DA1638FAE781}" type="datetimeFigureOut">
              <a:rPr lang="hu-HU" smtClean="0"/>
              <a:t>2022. 09. 16.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A5558BA-AEF4-46EA-BACD-BEF2DC79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D24AAD5-DA97-44E9-B1B4-635461EE9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19B-B909-474F-BB9D-B981503EF2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065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DC9F33-3A77-4BFC-B980-50A125B3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0BB4166-D7DB-4C79-B668-CA04B0774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96455FD-1EA8-4FCB-89CD-C160CF38A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7A46-5E38-4204-8B9B-DA1638FAE781}" type="datetimeFigureOut">
              <a:rPr lang="hu-HU" smtClean="0"/>
              <a:t>2022. 09. 16.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FE50E6-43EC-4DF6-B1BD-EDEB4EB6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027A183-9BFD-498E-9DB8-FF519987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19B-B909-474F-BB9D-B981503EF2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0141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941C38-DA5C-42BD-84F8-9AD8E1643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480FD7-4D20-45E7-9664-B4F394492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AA7AFD3-1597-492B-A23D-948136097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97EDDAA-6295-4951-98B2-CACBFB12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7A46-5E38-4204-8B9B-DA1638FAE781}" type="datetimeFigureOut">
              <a:rPr lang="hu-HU" smtClean="0"/>
              <a:t>2022. 09. 16.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15533A-B3E3-4979-8853-3D32857F0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9BC0BC6-01FE-4505-9E92-1CDEF473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19B-B909-474F-BB9D-B981503EF2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664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339505-5E56-4E16-9674-8B086F4B7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937F1A5-EF25-416E-9D55-9F32D6644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BCFF706-26A7-46D4-B811-262F44633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6D0FE60-A3C4-4953-B887-2E84E03BD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827EA2D-9F65-4723-8F35-A66B2C9BC0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16ACFDD-20C4-4692-BAE6-B8A2B2D9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7A46-5E38-4204-8B9B-DA1638FAE781}" type="datetimeFigureOut">
              <a:rPr lang="hu-HU" smtClean="0"/>
              <a:t>2022. 09. 16.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37B0E49-FF38-4060-8E95-A5DA5DD7D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32D7B34-C2CF-4AD3-BBE0-8C9BB22E6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19B-B909-474F-BB9D-B981503EF2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2816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193399-7384-4419-BF4B-909C88AD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BBDC767-6A1B-41CF-83B8-5F5471D3D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7A46-5E38-4204-8B9B-DA1638FAE781}" type="datetimeFigureOut">
              <a:rPr lang="hu-HU" smtClean="0"/>
              <a:t>2022. 09. 16.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E94F596-F8FB-43A4-AB17-F73FEB11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AC36CBE-8888-4974-813F-38505E6D7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19B-B909-474F-BB9D-B981503EF2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789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D85C0AB-68F9-4208-AE9B-86886FF7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7A46-5E38-4204-8B9B-DA1638FAE781}" type="datetimeFigureOut">
              <a:rPr lang="hu-HU" smtClean="0"/>
              <a:t>2022. 09. 16.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97554E1-903B-4578-B14B-5E0344BB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5BD3F21-50FE-41D9-AEBA-4213C06C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19B-B909-474F-BB9D-B981503EF2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833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471735-5B66-4974-BAE4-3A9B319C6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95E4EE-2308-42BB-A872-884690B0F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E062655-5F6D-4AD3-830D-68166E819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78E3730-5788-454C-8CC5-9EBB13B6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7A46-5E38-4204-8B9B-DA1638FAE781}" type="datetimeFigureOut">
              <a:rPr lang="hu-HU" smtClean="0"/>
              <a:t>2022. 09. 16.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D4A60DF-9F6F-4ED1-82BF-1FBF402D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5F8BF82-1E03-4F7C-A5B1-23EF2688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19B-B909-474F-BB9D-B981503EF2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450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A7AF86-B25B-4F9E-8497-F4B8060E1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0FF46980-F82D-401D-8824-07AB3CE663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78B8E47-593A-416A-8104-F24FA9716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3272742-444F-4200-B898-673688A2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7A46-5E38-4204-8B9B-DA1638FAE781}" type="datetimeFigureOut">
              <a:rPr lang="hu-HU" smtClean="0"/>
              <a:t>2022. 09. 16.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DEE4273-739D-4FA9-A7C1-EB7810E6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9D714E1-1BBA-4A3E-94F1-8A626DE2A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19B-B909-474F-BB9D-B981503EF2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4992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1CBFB7A-3D63-4445-A79C-29677F57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76D4EB2-519F-40C2-AEA9-A42A12A49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C759EDB-0286-4524-BE07-06D1EF9E2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47A46-5E38-4204-8B9B-DA1638FAE781}" type="datetimeFigureOut">
              <a:rPr lang="hu-HU" smtClean="0"/>
              <a:t>2022. 09. 16.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2037A37-D7D1-4B90-8DA3-8D1DADF7D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AF8AC93-DEC7-4DBE-B9B7-34A5CB665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6719B-B909-474F-BB9D-B981503EF2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513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4.xml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.jpeg"/><Relationship Id="rId9" Type="http://schemas.microsoft.com/office/2007/relationships/diagramDrawing" Target="../diagrams/drawin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temesvari.peter@bacsviz.hu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jpe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3.xml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jpeg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hyperlink" Target="http://newscentermco.blogspot.com/2009/10/carroll-mantenha-sua-definicao-de.html" TargetMode="External"/><Relationship Id="rId7" Type="http://schemas.openxmlformats.org/officeDocument/2006/relationships/hyperlink" Target="https://hu.wikipedia.org/wiki/Asztali_sz%C3%A1m%C3%ADt%C3%B3g%C3%A9p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mbahdownloads.blogspot.com/2015/09/full-version-windows-server-2012-r2-iso.html" TargetMode="Externa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hyperlink" Target="http://newscentermco.blogspot.com/2009/10/carroll-mantenha-sua-definicao-de.html" TargetMode="External"/><Relationship Id="rId7" Type="http://schemas.openxmlformats.org/officeDocument/2006/relationships/hyperlink" Target="https://hu.wikipedia.org/wiki/Asztali_sz%C3%A1m%C3%ADt%C3%B3g%C3%A9p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mbahdownloads.blogspot.com/2015/09/full-version-windows-server-2012-r2-iso.html" TargetMode="Externa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E291EC55-1B4B-45AF-9B8C-BEAAF6E858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820443"/>
              </p:ext>
            </p:extLst>
          </p:nvPr>
        </p:nvGraphicFramePr>
        <p:xfrm>
          <a:off x="9278938" y="360364"/>
          <a:ext cx="1389062" cy="435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2553056" imgH="8019048" progId="PBrush">
                  <p:embed/>
                </p:oleObj>
              </mc:Choice>
              <mc:Fallback>
                <p:oleObj name="Bitkép" r:id="rId2" imgW="2553056" imgH="8019048" progId="PBrush">
                  <p:embed/>
                  <p:pic>
                    <p:nvPicPr>
                      <p:cNvPr id="17" name="Object 2">
                        <a:extLst>
                          <a:ext uri="{FF2B5EF4-FFF2-40B4-BE49-F238E27FC236}">
                            <a16:creationId xmlns:a16="http://schemas.microsoft.com/office/drawing/2014/main" id="{E291EC55-1B4B-45AF-9B8C-BEAAF6E85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8938" y="360364"/>
                        <a:ext cx="1389062" cy="435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Kép 4" descr="bacsviz_fekvo_logo.jpg">
            <a:extLst>
              <a:ext uri="{FF2B5EF4-FFF2-40B4-BE49-F238E27FC236}">
                <a16:creationId xmlns:a16="http://schemas.microsoft.com/office/drawing/2014/main" id="{EAC6DC6D-BB91-4205-976C-783619B54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334695"/>
            <a:ext cx="26257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 hidden="1">
            <a:extLst>
              <a:ext uri="{FF2B5EF4-FFF2-40B4-BE49-F238E27FC236}">
                <a16:creationId xmlns:a16="http://schemas.microsoft.com/office/drawing/2014/main" id="{46631B7E-8E93-43A7-8DB3-25FAEE1A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2370139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5" name="Dátum helye 3">
            <a:extLst>
              <a:ext uri="{FF2B5EF4-FFF2-40B4-BE49-F238E27FC236}">
                <a16:creationId xmlns:a16="http://schemas.microsoft.com/office/drawing/2014/main" id="{AAC21A77-D1FD-4AA2-84A5-16615069DEDA}"/>
              </a:ext>
            </a:extLst>
          </p:cNvPr>
          <p:cNvSpPr txBox="1">
            <a:spLocks noGrp="1"/>
          </p:cNvSpPr>
          <p:nvPr/>
        </p:nvSpPr>
        <p:spPr bwMode="auto">
          <a:xfrm>
            <a:off x="7503459" y="6248400"/>
            <a:ext cx="4527176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latin typeface="Calibri" panose="020F0502020204030204" pitchFamily="34" charset="0"/>
                <a:cs typeface="Arial" panose="020B0604020202020204" pitchFamily="34" charset="0"/>
              </a:rPr>
              <a:t>Siófok 2022. szeptember 20.</a:t>
            </a:r>
          </a:p>
        </p:txBody>
      </p:sp>
      <p:sp>
        <p:nvSpPr>
          <p:cNvPr id="5128" name="Cím 2">
            <a:extLst>
              <a:ext uri="{FF2B5EF4-FFF2-40B4-BE49-F238E27FC236}">
                <a16:creationId xmlns:a16="http://schemas.microsoft.com/office/drawing/2014/main" id="{BFE623FD-DBB8-46A0-86F5-DB66E346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9080"/>
            <a:ext cx="9242425" cy="600075"/>
          </a:xfrm>
        </p:spPr>
        <p:txBody>
          <a:bodyPr>
            <a:noAutofit/>
          </a:bodyPr>
          <a:lstStyle/>
          <a:p>
            <a:pPr algn="l"/>
            <a:r>
              <a:rPr lang="hu-HU" altLang="hu-HU" sz="4000" b="1" dirty="0">
                <a:solidFill>
                  <a:schemeClr val="accent1"/>
                </a:solidFill>
              </a:rPr>
              <a:t> </a:t>
            </a:r>
            <a:r>
              <a:rPr lang="hu-HU" altLang="hu-HU" sz="4400" b="1" dirty="0">
                <a:solidFill>
                  <a:schemeClr val="accent1"/>
                </a:solidFill>
              </a:rPr>
              <a:t>Üzemirányító központ a BÁCSVÍZ Zrt.-nél</a:t>
            </a:r>
            <a:endParaRPr altLang="hu-HU" sz="4400" b="1" dirty="0">
              <a:solidFill>
                <a:schemeClr val="accent1"/>
              </a:solidFill>
            </a:endParaRPr>
          </a:p>
        </p:txBody>
      </p:sp>
      <p:pic>
        <p:nvPicPr>
          <p:cNvPr id="9" name="A4079BE5-3F5A-4217-8369-A871B0EED1CF">
            <a:extLst>
              <a:ext uri="{FF2B5EF4-FFF2-40B4-BE49-F238E27FC236}">
                <a16:creationId xmlns:a16="http://schemas.microsoft.com/office/drawing/2014/main" id="{0DB68E4A-7E9A-4DBF-ABA7-DD87A54F9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54" y="2122684"/>
            <a:ext cx="8820152" cy="26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78E5929-3084-4EF1-987C-577E023307F0}"/>
              </a:ext>
            </a:extLst>
          </p:cNvPr>
          <p:cNvSpPr txBox="1"/>
          <p:nvPr/>
        </p:nvSpPr>
        <p:spPr>
          <a:xfrm>
            <a:off x="6454775" y="5472589"/>
            <a:ext cx="425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800" b="1" dirty="0">
                <a:solidFill>
                  <a:schemeClr val="accent1"/>
                </a:solidFill>
              </a:rPr>
              <a:t>Temesvári Péter</a:t>
            </a:r>
            <a:br>
              <a:rPr lang="hu-HU" altLang="hu-HU" sz="1800" b="1" dirty="0">
                <a:solidFill>
                  <a:schemeClr val="accent1"/>
                </a:solidFill>
              </a:rPr>
            </a:br>
            <a:r>
              <a:rPr lang="hu-HU" altLang="hu-HU" sz="1800" b="1" dirty="0">
                <a:solidFill>
                  <a:schemeClr val="accent1"/>
                </a:solidFill>
              </a:rPr>
              <a:t>fejlesztési és térinformatikai osztályvezető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AB3426-CA5F-4DE8-82A1-26DEFBFC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22251"/>
            <a:ext cx="10515600" cy="520700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0070C0"/>
                </a:solidFill>
              </a:rPr>
              <a:t>Régi SCADA megjelenítés</a:t>
            </a:r>
          </a:p>
        </p:txBody>
      </p:sp>
      <p:pic>
        <p:nvPicPr>
          <p:cNvPr id="4098" name="Kép 2">
            <a:extLst>
              <a:ext uri="{FF2B5EF4-FFF2-40B4-BE49-F238E27FC236}">
                <a16:creationId xmlns:a16="http://schemas.microsoft.com/office/drawing/2014/main" id="{5692FAC7-1266-4F8E-B381-910846603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910489"/>
            <a:ext cx="8429626" cy="57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3478A3B-D74C-4CB8-9268-9A014692C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86" y="155575"/>
            <a:ext cx="1007364" cy="6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31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DDDE2E-A574-477B-9F9B-F9074D15E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0"/>
            <a:ext cx="10515600" cy="911225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0070C0"/>
                </a:solidFill>
              </a:rPr>
              <a:t>Új, egységesített megjelenítés</a:t>
            </a:r>
          </a:p>
        </p:txBody>
      </p:sp>
      <p:pic>
        <p:nvPicPr>
          <p:cNvPr id="2051" name="Kép 4">
            <a:extLst>
              <a:ext uri="{FF2B5EF4-FFF2-40B4-BE49-F238E27FC236}">
                <a16:creationId xmlns:a16="http://schemas.microsoft.com/office/drawing/2014/main" id="{4DF1B90A-69E3-44A0-837B-07733314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0" y="766608"/>
            <a:ext cx="11254079" cy="595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C6DAA04-85A7-4B7B-9439-ABED48EC6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86" y="155575"/>
            <a:ext cx="1007364" cy="6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80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80E4A4-B467-4CCD-8FEE-614F8314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46" y="41276"/>
            <a:ext cx="10515600" cy="720724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0070C0"/>
                </a:solidFill>
              </a:rPr>
              <a:t>Szennyvíz átemelők központi megjelenítése</a:t>
            </a:r>
          </a:p>
        </p:txBody>
      </p:sp>
      <p:pic>
        <p:nvPicPr>
          <p:cNvPr id="3074" name="Kép 3">
            <a:extLst>
              <a:ext uri="{FF2B5EF4-FFF2-40B4-BE49-F238E27FC236}">
                <a16:creationId xmlns:a16="http://schemas.microsoft.com/office/drawing/2014/main" id="{B5912211-BAC0-4EA3-9B17-186A7913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6" y="880601"/>
            <a:ext cx="11190157" cy="593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36DBF74-C4EA-4899-B5D3-2333A2A96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86" y="155575"/>
            <a:ext cx="1007364" cy="6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86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Kép 5">
            <a:extLst>
              <a:ext uri="{FF2B5EF4-FFF2-40B4-BE49-F238E27FC236}">
                <a16:creationId xmlns:a16="http://schemas.microsoft.com/office/drawing/2014/main" id="{3A86B04B-6F01-4CCC-A88D-0B0DA810F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688639"/>
            <a:ext cx="7534275" cy="598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37538A9-0881-4618-993C-9E2ABA47E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3" y="698164"/>
            <a:ext cx="3948121" cy="598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83E41C98-FA33-4876-85CF-310C0F441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46" y="41276"/>
            <a:ext cx="10515600" cy="720724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0070C0"/>
                </a:solidFill>
              </a:rPr>
              <a:t>Aluljáró csapadékvíz monitoring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C465B59-CB97-4164-91A9-8901D0A10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86" y="50800"/>
            <a:ext cx="1007364" cy="6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77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A5C13E-A7F3-4132-9C7A-6F4F797B3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50825"/>
            <a:ext cx="10515600" cy="549275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0070C0"/>
                </a:solidFill>
              </a:rPr>
              <a:t>Térinformatika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172502C-E00D-42D0-8796-0D17EBC7C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18628"/>
            <a:ext cx="11191875" cy="596317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D4F1D32-EA75-43E4-8C16-078CF1841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86" y="155575"/>
            <a:ext cx="1007364" cy="6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27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DEF253-8F4F-4B9D-8539-0D9CA13A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77800"/>
            <a:ext cx="6905625" cy="662781"/>
          </a:xfrm>
        </p:spPr>
        <p:txBody>
          <a:bodyPr>
            <a:normAutofit/>
          </a:bodyPr>
          <a:lstStyle/>
          <a:p>
            <a:pPr algn="l"/>
            <a:r>
              <a:rPr lang="hu-HU" sz="3600" dirty="0">
                <a:solidFill>
                  <a:srgbClr val="0070C0"/>
                </a:solidFill>
                <a:latin typeface="+mj-lt"/>
              </a:rPr>
              <a:t>Nyomásmérés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F8EC591-59E7-4924-8B08-C61FE8D44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2" y="892175"/>
            <a:ext cx="10934925" cy="581025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677AEB0-8561-4EBD-B931-E36B40DFE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86" y="155575"/>
            <a:ext cx="1007364" cy="6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2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EB2AF3-878B-476C-965A-AFA9DD5D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785"/>
            <a:ext cx="10515600" cy="629361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0070C0"/>
                </a:solidFill>
              </a:rPr>
              <a:t>Üzemirányító Központ- hardver infrastruktúra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709852F-D346-4320-84DF-E2B6087DD081}"/>
              </a:ext>
            </a:extLst>
          </p:cNvPr>
          <p:cNvSpPr txBox="1"/>
          <p:nvPr/>
        </p:nvSpPr>
        <p:spPr>
          <a:xfrm>
            <a:off x="85723" y="4752201"/>
            <a:ext cx="6124576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Megjelenítés: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darab 27”-os Dell monitor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darab 43”-os Samsung multifunkciós kijelző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darab Sony FULL HD projektor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darab 65”-os Samsung 4K multifunkciós kijelző (fogadótérben)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98BF554-6CA8-4327-A29A-CA94839285CA}"/>
              </a:ext>
            </a:extLst>
          </p:cNvPr>
          <p:cNvSpPr txBox="1"/>
          <p:nvPr/>
        </p:nvSpPr>
        <p:spPr>
          <a:xfrm>
            <a:off x="6324600" y="4752201"/>
            <a:ext cx="5800725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Áramellátás: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Kétirányú szolgáltatói bekötés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darab redundáns 20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kVA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teljesítményű szünetmentes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Automata aggregátor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6584918-8103-458B-A038-A89892C8E6FA}"/>
              </a:ext>
            </a:extLst>
          </p:cNvPr>
          <p:cNvSpPr txBox="1"/>
          <p:nvPr/>
        </p:nvSpPr>
        <p:spPr>
          <a:xfrm>
            <a:off x="6324600" y="6048760"/>
            <a:ext cx="578167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Telekommunikáció: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darab IP telefon és 2 darab mobil telefon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6C03CC9-3868-4D3B-BB23-0533FC5023E1}"/>
              </a:ext>
            </a:extLst>
          </p:cNvPr>
          <p:cNvSpPr txBox="1"/>
          <p:nvPr/>
        </p:nvSpPr>
        <p:spPr>
          <a:xfrm>
            <a:off x="85723" y="6334125"/>
            <a:ext cx="612457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Adatátvitel: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szélessávú optikai és mikrohullámú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82BCDDB-FAD2-43F4-A058-E179E0194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861" y="50800"/>
            <a:ext cx="1007364" cy="621337"/>
          </a:xfrm>
          <a:prstGeom prst="rect">
            <a:avLst/>
          </a:prstGeom>
        </p:spPr>
      </p:pic>
      <p:pic>
        <p:nvPicPr>
          <p:cNvPr id="2050" name="A4079BE5-3F5A-4217-8369-A871B0EED1CF">
            <a:extLst>
              <a:ext uri="{FF2B5EF4-FFF2-40B4-BE49-F238E27FC236}">
                <a16:creationId xmlns:a16="http://schemas.microsoft.com/office/drawing/2014/main" id="{DC891C30-3317-4D0F-A109-A41556A12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3" y="826742"/>
            <a:ext cx="12039602" cy="356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403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E291EC55-1B4B-45AF-9B8C-BEAAF6E858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358851"/>
              </p:ext>
            </p:extLst>
          </p:nvPr>
        </p:nvGraphicFramePr>
        <p:xfrm>
          <a:off x="10050725" y="804981"/>
          <a:ext cx="1389062" cy="435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2553056" imgH="8019048" progId="PBrush">
                  <p:embed/>
                </p:oleObj>
              </mc:Choice>
              <mc:Fallback>
                <p:oleObj name="Bitkép" r:id="rId2" imgW="2553056" imgH="8019048" progId="PBrush">
                  <p:embed/>
                  <p:pic>
                    <p:nvPicPr>
                      <p:cNvPr id="17" name="Object 2">
                        <a:extLst>
                          <a:ext uri="{FF2B5EF4-FFF2-40B4-BE49-F238E27FC236}">
                            <a16:creationId xmlns:a16="http://schemas.microsoft.com/office/drawing/2014/main" id="{E291EC55-1B4B-45AF-9B8C-BEAAF6E85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0725" y="804981"/>
                        <a:ext cx="1389062" cy="435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Kép 4" descr="bacsviz_fekvo_logo.jpg">
            <a:extLst>
              <a:ext uri="{FF2B5EF4-FFF2-40B4-BE49-F238E27FC236}">
                <a16:creationId xmlns:a16="http://schemas.microsoft.com/office/drawing/2014/main" id="{EAC6DC6D-BB91-4205-976C-783619B54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260351"/>
            <a:ext cx="26257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 hidden="1">
            <a:extLst>
              <a:ext uri="{FF2B5EF4-FFF2-40B4-BE49-F238E27FC236}">
                <a16:creationId xmlns:a16="http://schemas.microsoft.com/office/drawing/2014/main" id="{46631B7E-8E93-43A7-8DB3-25FAEE1A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2370139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8" name="Cím 2">
            <a:extLst>
              <a:ext uri="{FF2B5EF4-FFF2-40B4-BE49-F238E27FC236}">
                <a16:creationId xmlns:a16="http://schemas.microsoft.com/office/drawing/2014/main" id="{BFE623FD-DBB8-46A0-86F5-DB66E346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9" y="1308683"/>
            <a:ext cx="9806729" cy="4622334"/>
          </a:xfrm>
        </p:spPr>
        <p:txBody>
          <a:bodyPr>
            <a:noAutofit/>
          </a:bodyPr>
          <a:lstStyle/>
          <a:p>
            <a:pPr algn="l"/>
            <a:br>
              <a:rPr lang="hu-HU" altLang="hu-HU" dirty="0">
                <a:solidFill>
                  <a:schemeClr val="accent1"/>
                </a:solidFill>
              </a:rPr>
            </a:br>
            <a:r>
              <a:rPr lang="hu-HU" altLang="hu-HU" sz="2800" dirty="0">
                <a:solidFill>
                  <a:schemeClr val="accent1"/>
                </a:solidFill>
              </a:rPr>
              <a:t>Feladatok (2fő/12 óra):</a:t>
            </a:r>
            <a:br>
              <a:rPr lang="hu-HU" altLang="hu-HU" sz="2800" dirty="0">
                <a:solidFill>
                  <a:schemeClr val="accent1"/>
                </a:solidFill>
              </a:rPr>
            </a:br>
            <a:r>
              <a:rPr lang="hu-HU" altLang="hu-HU" sz="2800" dirty="0">
                <a:solidFill>
                  <a:schemeClr val="accent1"/>
                </a:solidFill>
              </a:rPr>
              <a:t>	- technológiák felügyelete</a:t>
            </a:r>
            <a:br>
              <a:rPr lang="hu-HU" altLang="hu-HU" sz="2800" dirty="0">
                <a:solidFill>
                  <a:schemeClr val="accent1"/>
                </a:solidFill>
              </a:rPr>
            </a:br>
            <a:r>
              <a:rPr lang="hu-HU" altLang="hu-HU" sz="2800" dirty="0">
                <a:solidFill>
                  <a:schemeClr val="accent1"/>
                </a:solidFill>
              </a:rPr>
              <a:t>	- hibabejelentések fogadása-továbbítása</a:t>
            </a:r>
            <a:br>
              <a:rPr lang="hu-HU" altLang="hu-HU" sz="2800" dirty="0">
                <a:solidFill>
                  <a:schemeClr val="accent1"/>
                </a:solidFill>
              </a:rPr>
            </a:br>
            <a:r>
              <a:rPr lang="hu-HU" altLang="hu-HU" sz="2800" dirty="0">
                <a:solidFill>
                  <a:schemeClr val="accent1"/>
                </a:solidFill>
              </a:rPr>
              <a:t>	- nyomásmérő pontok figyelemmel kísérése</a:t>
            </a:r>
            <a:br>
              <a:rPr lang="hu-HU" altLang="hu-HU" sz="2800" dirty="0">
                <a:solidFill>
                  <a:schemeClr val="accent1"/>
                </a:solidFill>
              </a:rPr>
            </a:br>
            <a:r>
              <a:rPr lang="hu-HU" altLang="hu-HU" sz="2800" dirty="0">
                <a:solidFill>
                  <a:schemeClr val="accent1"/>
                </a:solidFill>
              </a:rPr>
              <a:t>	- méretlen vízvételezés regisztrálása</a:t>
            </a:r>
            <a:br>
              <a:rPr lang="hu-HU" altLang="hu-HU" sz="2800" dirty="0">
                <a:solidFill>
                  <a:schemeClr val="accent1"/>
                </a:solidFill>
              </a:rPr>
            </a:br>
            <a:r>
              <a:rPr lang="hu-HU" altLang="hu-HU" sz="2800" dirty="0">
                <a:solidFill>
                  <a:schemeClr val="accent1"/>
                </a:solidFill>
              </a:rPr>
              <a:t>	- eseménynapló vezetése</a:t>
            </a:r>
            <a:br>
              <a:rPr lang="hu-HU" altLang="hu-HU" sz="2800" dirty="0">
                <a:solidFill>
                  <a:schemeClr val="accent1"/>
                </a:solidFill>
              </a:rPr>
            </a:br>
            <a:r>
              <a:rPr lang="hu-HU" altLang="hu-HU" sz="2800" dirty="0">
                <a:solidFill>
                  <a:schemeClr val="accent1"/>
                </a:solidFill>
              </a:rPr>
              <a:t>	- radar kép-meteorológiai előrejelzések figyelemmel kísérése</a:t>
            </a:r>
            <a:br>
              <a:rPr lang="hu-HU" altLang="hu-HU" sz="2800" dirty="0">
                <a:solidFill>
                  <a:schemeClr val="accent1"/>
                </a:solidFill>
              </a:rPr>
            </a:br>
            <a:r>
              <a:rPr lang="hu-HU" altLang="hu-HU" sz="2800" dirty="0">
                <a:solidFill>
                  <a:schemeClr val="accent1"/>
                </a:solidFill>
              </a:rPr>
              <a:t>	- Dunai vízállás előre jelzés figyelemmel kísérése</a:t>
            </a:r>
            <a:br>
              <a:rPr lang="hu-HU" altLang="hu-HU" sz="2800" dirty="0">
                <a:solidFill>
                  <a:schemeClr val="accent1"/>
                </a:solidFill>
              </a:rPr>
            </a:br>
            <a:r>
              <a:rPr lang="hu-HU" altLang="hu-HU" sz="2800" dirty="0">
                <a:solidFill>
                  <a:schemeClr val="accent1"/>
                </a:solidFill>
              </a:rPr>
              <a:t>	- objektum felügyelet</a:t>
            </a:r>
            <a:br>
              <a:rPr lang="hu-HU" altLang="hu-HU" sz="4000" dirty="0">
                <a:solidFill>
                  <a:schemeClr val="accent1"/>
                </a:solidFill>
              </a:rPr>
            </a:br>
            <a:endParaRPr altLang="hu-HU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E291EC55-1B4B-45AF-9B8C-BEAAF6E858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78938" y="360364"/>
          <a:ext cx="1389062" cy="435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2553056" imgH="8019048" progId="PBrush">
                  <p:embed/>
                </p:oleObj>
              </mc:Choice>
              <mc:Fallback>
                <p:oleObj name="Bitkép" r:id="rId2" imgW="2553056" imgH="8019048" progId="PBrush">
                  <p:embed/>
                  <p:pic>
                    <p:nvPicPr>
                      <p:cNvPr id="17" name="Object 2">
                        <a:extLst>
                          <a:ext uri="{FF2B5EF4-FFF2-40B4-BE49-F238E27FC236}">
                            <a16:creationId xmlns:a16="http://schemas.microsoft.com/office/drawing/2014/main" id="{E291EC55-1B4B-45AF-9B8C-BEAAF6E85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8938" y="360364"/>
                        <a:ext cx="1389062" cy="435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Kép 4" descr="bacsviz_fekvo_logo.jpg">
            <a:extLst>
              <a:ext uri="{FF2B5EF4-FFF2-40B4-BE49-F238E27FC236}">
                <a16:creationId xmlns:a16="http://schemas.microsoft.com/office/drawing/2014/main" id="{EAC6DC6D-BB91-4205-976C-783619B54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260351"/>
            <a:ext cx="26257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 hidden="1">
            <a:extLst>
              <a:ext uri="{FF2B5EF4-FFF2-40B4-BE49-F238E27FC236}">
                <a16:creationId xmlns:a16="http://schemas.microsoft.com/office/drawing/2014/main" id="{46631B7E-8E93-43A7-8DB3-25FAEE1A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2370139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8" name="Cím 2">
            <a:extLst>
              <a:ext uri="{FF2B5EF4-FFF2-40B4-BE49-F238E27FC236}">
                <a16:creationId xmlns:a16="http://schemas.microsoft.com/office/drawing/2014/main" id="{BFE623FD-DBB8-46A0-86F5-DB66E346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69" y="1318878"/>
            <a:ext cx="8228666" cy="935038"/>
          </a:xfrm>
        </p:spPr>
        <p:txBody>
          <a:bodyPr>
            <a:noAutofit/>
          </a:bodyPr>
          <a:lstStyle/>
          <a:p>
            <a:r>
              <a:rPr lang="hu-HU" altLang="hu-HU" sz="4000" dirty="0">
                <a:solidFill>
                  <a:schemeClr val="accent1"/>
                </a:solidFill>
              </a:rPr>
              <a:t>Jövőbeli terveink</a:t>
            </a:r>
            <a:endParaRPr altLang="hu-HU" sz="4000" dirty="0">
              <a:solidFill>
                <a:schemeClr val="accent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8FCD9C0-B780-4B2B-9137-37564ED561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6589313"/>
              </p:ext>
            </p:extLst>
          </p:nvPr>
        </p:nvGraphicFramePr>
        <p:xfrm>
          <a:off x="480037" y="2080469"/>
          <a:ext cx="8128000" cy="435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4016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E291EC55-1B4B-45AF-9B8C-BEAAF6E858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78938" y="360364"/>
          <a:ext cx="1389062" cy="435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2553056" imgH="8019048" progId="PBrush">
                  <p:embed/>
                </p:oleObj>
              </mc:Choice>
              <mc:Fallback>
                <p:oleObj name="Bitkép" r:id="rId2" imgW="2553056" imgH="8019048" progId="PBrush">
                  <p:embed/>
                  <p:pic>
                    <p:nvPicPr>
                      <p:cNvPr id="17" name="Object 2">
                        <a:extLst>
                          <a:ext uri="{FF2B5EF4-FFF2-40B4-BE49-F238E27FC236}">
                            <a16:creationId xmlns:a16="http://schemas.microsoft.com/office/drawing/2014/main" id="{E291EC55-1B4B-45AF-9B8C-BEAAF6E85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8938" y="360364"/>
                        <a:ext cx="1389062" cy="435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Kép 4" descr="bacsviz_fekvo_logo.jpg">
            <a:extLst>
              <a:ext uri="{FF2B5EF4-FFF2-40B4-BE49-F238E27FC236}">
                <a16:creationId xmlns:a16="http://schemas.microsoft.com/office/drawing/2014/main" id="{EAC6DC6D-BB91-4205-976C-783619B54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260351"/>
            <a:ext cx="26257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 hidden="1">
            <a:extLst>
              <a:ext uri="{FF2B5EF4-FFF2-40B4-BE49-F238E27FC236}">
                <a16:creationId xmlns:a16="http://schemas.microsoft.com/office/drawing/2014/main" id="{46631B7E-8E93-43A7-8DB3-25FAEE1A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2370139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8" name="Cím 2">
            <a:extLst>
              <a:ext uri="{FF2B5EF4-FFF2-40B4-BE49-F238E27FC236}">
                <a16:creationId xmlns:a16="http://schemas.microsoft.com/office/drawing/2014/main" id="{BFE623FD-DBB8-46A0-86F5-DB66E346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84" y="2416175"/>
            <a:ext cx="8228666" cy="2851150"/>
          </a:xfrm>
        </p:spPr>
        <p:txBody>
          <a:bodyPr>
            <a:noAutofit/>
          </a:bodyPr>
          <a:lstStyle/>
          <a:p>
            <a:r>
              <a:rPr lang="hu-HU" altLang="hu-HU" sz="4000" b="1" dirty="0">
                <a:solidFill>
                  <a:schemeClr val="accent1"/>
                </a:solidFill>
              </a:rPr>
              <a:t>Köszönöm megtisztelő figyelmüket!</a:t>
            </a:r>
            <a:br>
              <a:rPr lang="hu-HU" altLang="hu-HU" sz="4000" b="1" dirty="0">
                <a:solidFill>
                  <a:schemeClr val="accent1"/>
                </a:solidFill>
              </a:rPr>
            </a:br>
            <a:br>
              <a:rPr lang="hu-HU" altLang="hu-HU" sz="4000" b="1" dirty="0">
                <a:solidFill>
                  <a:schemeClr val="accent1"/>
                </a:solidFill>
              </a:rPr>
            </a:br>
            <a:br>
              <a:rPr lang="hu-HU" altLang="hu-HU" sz="2400" b="1" dirty="0">
                <a:solidFill>
                  <a:schemeClr val="accent1"/>
                </a:solidFill>
              </a:rPr>
            </a:br>
            <a:r>
              <a:rPr lang="hu-HU" altLang="hu-HU" sz="2400" b="1" dirty="0">
                <a:solidFill>
                  <a:schemeClr val="accent1"/>
                </a:solidFill>
                <a:hlinkClick r:id="rId5"/>
              </a:rPr>
              <a:t>temesvari.peter@bacsviz.hu</a:t>
            </a:r>
            <a:br>
              <a:rPr lang="hu-HU" altLang="hu-HU" sz="4000" b="1" dirty="0">
                <a:solidFill>
                  <a:schemeClr val="accent1"/>
                </a:solidFill>
              </a:rPr>
            </a:br>
            <a:br>
              <a:rPr lang="hu-HU" altLang="hu-HU" sz="4000" b="1" dirty="0">
                <a:solidFill>
                  <a:schemeClr val="accent1"/>
                </a:solidFill>
              </a:rPr>
            </a:br>
            <a:endParaRPr altLang="hu-HU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75AC3175-1BC8-444B-975E-16504D69B6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0288" y="1673473"/>
            <a:ext cx="6551608" cy="451572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2A27AFD-0FD2-4B89-A73E-B0BEF899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668802"/>
            <a:ext cx="6979920" cy="937260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0070C0"/>
                </a:solidFill>
              </a:rPr>
              <a:t>Bemutatkozik a BÁCSVÍZ Zrt.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3A02916-4AB1-416A-83CD-44CEE09D7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2" y="1346419"/>
            <a:ext cx="5514229" cy="390145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4B8390B-FE73-4536-9188-651D248658FD}"/>
              </a:ext>
            </a:extLst>
          </p:cNvPr>
          <p:cNvSpPr txBox="1"/>
          <p:nvPr/>
        </p:nvSpPr>
        <p:spPr>
          <a:xfrm>
            <a:off x="2044465" y="4768627"/>
            <a:ext cx="348003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hu-HU" b="1" dirty="0">
                <a:solidFill>
                  <a:srgbClr val="0068AF"/>
                </a:solidFill>
              </a:rPr>
              <a:t>víz- és csatornaszolgáltatás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515A173-2444-4714-BA38-2F1FC017570C}"/>
              </a:ext>
            </a:extLst>
          </p:cNvPr>
          <p:cNvSpPr txBox="1"/>
          <p:nvPr/>
        </p:nvSpPr>
        <p:spPr>
          <a:xfrm>
            <a:off x="2793703" y="5142250"/>
            <a:ext cx="206181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u-HU" b="1" dirty="0">
                <a:solidFill>
                  <a:srgbClr val="0068AF"/>
                </a:solidFill>
              </a:rPr>
              <a:t>58 település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91F64BB-3269-4D63-B452-980C0F4653E5}"/>
              </a:ext>
            </a:extLst>
          </p:cNvPr>
          <p:cNvSpPr txBox="1"/>
          <p:nvPr/>
        </p:nvSpPr>
        <p:spPr>
          <a:xfrm>
            <a:off x="1849000" y="5474150"/>
            <a:ext cx="342214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hu-HU" b="1" dirty="0">
                <a:solidFill>
                  <a:srgbClr val="0068AF"/>
                </a:solidFill>
              </a:rPr>
              <a:t>100% közösségi tulajdon</a:t>
            </a:r>
          </a:p>
        </p:txBody>
      </p:sp>
      <p:sp>
        <p:nvSpPr>
          <p:cNvPr id="10" name="650">
            <a:extLst>
              <a:ext uri="{FF2B5EF4-FFF2-40B4-BE49-F238E27FC236}">
                <a16:creationId xmlns:a16="http://schemas.microsoft.com/office/drawing/2014/main" id="{B0BFF5BC-3D6E-4E20-97D3-5B65A16C0729}"/>
              </a:ext>
            </a:extLst>
          </p:cNvPr>
          <p:cNvSpPr txBox="1"/>
          <p:nvPr/>
        </p:nvSpPr>
        <p:spPr>
          <a:xfrm>
            <a:off x="2781913" y="5819866"/>
            <a:ext cx="279021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u-HU" b="1" dirty="0">
                <a:solidFill>
                  <a:srgbClr val="0068AF"/>
                </a:solidFill>
              </a:rPr>
              <a:t>583 fő munkavállaló</a:t>
            </a:r>
          </a:p>
        </p:txBody>
      </p:sp>
      <p:pic>
        <p:nvPicPr>
          <p:cNvPr id="11" name="Kép 7" descr="Bácsvíz alapítva_1950 logo másolata.jpg">
            <a:extLst>
              <a:ext uri="{FF2B5EF4-FFF2-40B4-BE49-F238E27FC236}">
                <a16:creationId xmlns:a16="http://schemas.microsoft.com/office/drawing/2014/main" id="{DE0E7314-D1FA-44EB-B661-CEF11A84A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43" y="334042"/>
            <a:ext cx="939473" cy="67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357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E291EC55-1B4B-45AF-9B8C-BEAAF6E858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78938" y="360364"/>
          <a:ext cx="1389062" cy="435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2553056" imgH="8019048" progId="PBrush">
                  <p:embed/>
                </p:oleObj>
              </mc:Choice>
              <mc:Fallback>
                <p:oleObj name="Bitkép" r:id="rId2" imgW="2553056" imgH="8019048" progId="PBrush">
                  <p:embed/>
                  <p:pic>
                    <p:nvPicPr>
                      <p:cNvPr id="17" name="Object 2">
                        <a:extLst>
                          <a:ext uri="{FF2B5EF4-FFF2-40B4-BE49-F238E27FC236}">
                            <a16:creationId xmlns:a16="http://schemas.microsoft.com/office/drawing/2014/main" id="{E291EC55-1B4B-45AF-9B8C-BEAAF6E85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8938" y="360364"/>
                        <a:ext cx="1389062" cy="435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Kép 4" descr="bacsviz_fekvo_logo.jpg">
            <a:extLst>
              <a:ext uri="{FF2B5EF4-FFF2-40B4-BE49-F238E27FC236}">
                <a16:creationId xmlns:a16="http://schemas.microsoft.com/office/drawing/2014/main" id="{EAC6DC6D-BB91-4205-976C-783619B54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260351"/>
            <a:ext cx="26257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 hidden="1">
            <a:extLst>
              <a:ext uri="{FF2B5EF4-FFF2-40B4-BE49-F238E27FC236}">
                <a16:creationId xmlns:a16="http://schemas.microsoft.com/office/drawing/2014/main" id="{46631B7E-8E93-43A7-8DB3-25FAEE1A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2370139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8" name="Cím 2">
            <a:extLst>
              <a:ext uri="{FF2B5EF4-FFF2-40B4-BE49-F238E27FC236}">
                <a16:creationId xmlns:a16="http://schemas.microsoft.com/office/drawing/2014/main" id="{BFE623FD-DBB8-46A0-86F5-DB66E346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59" y="1450227"/>
            <a:ext cx="6929250" cy="4661647"/>
          </a:xfrm>
        </p:spPr>
        <p:txBody>
          <a:bodyPr>
            <a:noAutofit/>
          </a:bodyPr>
          <a:lstStyle/>
          <a:p>
            <a:pPr algn="just"/>
            <a:br>
              <a:rPr lang="hu-HU" altLang="hu-HU" sz="24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</a:br>
            <a:br>
              <a:rPr lang="hu-HU" altLang="hu-HU" sz="24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</a:br>
            <a:br>
              <a:rPr lang="hu-HU" altLang="hu-HU" sz="24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</a:br>
            <a:r>
              <a:rPr lang="hu-HU" altLang="hu-HU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A Társaság hosszú távú stratégiájába illeszkedően a menedzsment részéről megfogalmazott igény volt, hogy a rendszereket, 0-24 órában az üzemirányító központból is felügyelni lehessen, tovább növelve az üzembiztonságot és a fogyasztói megelégedettséget, valamint a működési költségeket is optimalizáljuk.</a:t>
            </a:r>
            <a:br>
              <a:rPr lang="hu-HU" altLang="hu-HU" sz="24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</a:br>
            <a:br>
              <a:rPr lang="hu-HU" altLang="hu-HU" sz="24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</a:br>
            <a:r>
              <a:rPr lang="hu-HU" altLang="hu-HU" sz="24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	</a:t>
            </a:r>
            <a:br>
              <a:rPr lang="hu-HU" altLang="hu-HU" sz="24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</a:br>
            <a:r>
              <a:rPr lang="hu-HU" altLang="hu-HU" sz="24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	</a:t>
            </a:r>
            <a:br>
              <a:rPr lang="hu-HU" altLang="hu-HU" sz="24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</a:br>
            <a:br>
              <a:rPr lang="hu-HU" altLang="hu-HU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altLang="hu-HU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altLang="hu-HU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altLang="hu-HU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5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E291EC55-1B4B-45AF-9B8C-BEAAF6E858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78938" y="360364"/>
          <a:ext cx="1389062" cy="435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2553056" imgH="8019048" progId="PBrush">
                  <p:embed/>
                </p:oleObj>
              </mc:Choice>
              <mc:Fallback>
                <p:oleObj name="Bitkép" r:id="rId2" imgW="2553056" imgH="8019048" progId="PBrush">
                  <p:embed/>
                  <p:pic>
                    <p:nvPicPr>
                      <p:cNvPr id="17" name="Object 2">
                        <a:extLst>
                          <a:ext uri="{FF2B5EF4-FFF2-40B4-BE49-F238E27FC236}">
                            <a16:creationId xmlns:a16="http://schemas.microsoft.com/office/drawing/2014/main" id="{E291EC55-1B4B-45AF-9B8C-BEAAF6E85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8938" y="360364"/>
                        <a:ext cx="1389062" cy="435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Kép 4" descr="bacsviz_fekvo_logo.jpg">
            <a:extLst>
              <a:ext uri="{FF2B5EF4-FFF2-40B4-BE49-F238E27FC236}">
                <a16:creationId xmlns:a16="http://schemas.microsoft.com/office/drawing/2014/main" id="{EAC6DC6D-BB91-4205-976C-783619B54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260351"/>
            <a:ext cx="26257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 hidden="1">
            <a:extLst>
              <a:ext uri="{FF2B5EF4-FFF2-40B4-BE49-F238E27FC236}">
                <a16:creationId xmlns:a16="http://schemas.microsoft.com/office/drawing/2014/main" id="{46631B7E-8E93-43A7-8DB3-25FAEE1A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2370139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8" name="Cím 2">
            <a:extLst>
              <a:ext uri="{FF2B5EF4-FFF2-40B4-BE49-F238E27FC236}">
                <a16:creationId xmlns:a16="http://schemas.microsoft.com/office/drawing/2014/main" id="{BFE623FD-DBB8-46A0-86F5-DB66E346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1523999"/>
            <a:ext cx="8228666" cy="4359275"/>
          </a:xfrm>
        </p:spPr>
        <p:txBody>
          <a:bodyPr>
            <a:noAutofit/>
          </a:bodyPr>
          <a:lstStyle/>
          <a:p>
            <a:pPr algn="l"/>
            <a:br>
              <a:rPr lang="hu-HU" altLang="hu-HU" sz="20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</a:br>
            <a:endParaRPr altLang="hu-HU" sz="2000" dirty="0">
              <a:solidFill>
                <a:schemeClr val="accent1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15E4F22-73DE-4906-B3C6-9FFDFC28D2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351084"/>
              </p:ext>
            </p:extLst>
          </p:nvPr>
        </p:nvGraphicFramePr>
        <p:xfrm>
          <a:off x="1136736" y="1280793"/>
          <a:ext cx="7103611" cy="5205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109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E291EC55-1B4B-45AF-9B8C-BEAAF6E858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78938" y="360364"/>
          <a:ext cx="1389062" cy="435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2553056" imgH="8019048" progId="PBrush">
                  <p:embed/>
                </p:oleObj>
              </mc:Choice>
              <mc:Fallback>
                <p:oleObj name="Bitkép" r:id="rId2" imgW="2553056" imgH="8019048" progId="PBrush">
                  <p:embed/>
                  <p:pic>
                    <p:nvPicPr>
                      <p:cNvPr id="17" name="Object 2">
                        <a:extLst>
                          <a:ext uri="{FF2B5EF4-FFF2-40B4-BE49-F238E27FC236}">
                            <a16:creationId xmlns:a16="http://schemas.microsoft.com/office/drawing/2014/main" id="{E291EC55-1B4B-45AF-9B8C-BEAAF6E85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8938" y="360364"/>
                        <a:ext cx="1389062" cy="435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Kép 4" descr="bacsviz_fekvo_logo.jpg">
            <a:extLst>
              <a:ext uri="{FF2B5EF4-FFF2-40B4-BE49-F238E27FC236}">
                <a16:creationId xmlns:a16="http://schemas.microsoft.com/office/drawing/2014/main" id="{EAC6DC6D-BB91-4205-976C-783619B54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260351"/>
            <a:ext cx="26257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 hidden="1">
            <a:extLst>
              <a:ext uri="{FF2B5EF4-FFF2-40B4-BE49-F238E27FC236}">
                <a16:creationId xmlns:a16="http://schemas.microsoft.com/office/drawing/2014/main" id="{46631B7E-8E93-43A7-8DB3-25FAEE1A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2370139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8" name="Cím 2">
            <a:extLst>
              <a:ext uri="{FF2B5EF4-FFF2-40B4-BE49-F238E27FC236}">
                <a16:creationId xmlns:a16="http://schemas.microsoft.com/office/drawing/2014/main" id="{BFE623FD-DBB8-46A0-86F5-DB66E346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1523999"/>
            <a:ext cx="8228666" cy="4359275"/>
          </a:xfrm>
        </p:spPr>
        <p:txBody>
          <a:bodyPr>
            <a:noAutofit/>
          </a:bodyPr>
          <a:lstStyle/>
          <a:p>
            <a:pPr algn="l"/>
            <a:br>
              <a:rPr lang="hu-HU" altLang="hu-HU" sz="28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</a:br>
            <a:br>
              <a:rPr lang="hu-HU" altLang="hu-HU" sz="28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</a:br>
            <a:r>
              <a:rPr lang="hu-HU" altLang="hu-HU" sz="28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	</a:t>
            </a:r>
            <a:br>
              <a:rPr lang="hu-HU" altLang="hu-HU" sz="28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</a:br>
            <a:endParaRPr altLang="hu-HU" sz="2000" dirty="0">
              <a:solidFill>
                <a:schemeClr val="accent1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329FC92-FCA6-4763-BD0D-9001435BDB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226489"/>
              </p:ext>
            </p:extLst>
          </p:nvPr>
        </p:nvGraphicFramePr>
        <p:xfrm>
          <a:off x="161365" y="1305983"/>
          <a:ext cx="696938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3162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E291EC55-1B4B-45AF-9B8C-BEAAF6E858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78938" y="360364"/>
          <a:ext cx="1389062" cy="435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2553056" imgH="8019048" progId="PBrush">
                  <p:embed/>
                </p:oleObj>
              </mc:Choice>
              <mc:Fallback>
                <p:oleObj name="Bitkép" r:id="rId2" imgW="2553056" imgH="8019048" progId="PBrush">
                  <p:embed/>
                  <p:pic>
                    <p:nvPicPr>
                      <p:cNvPr id="17" name="Object 2">
                        <a:extLst>
                          <a:ext uri="{FF2B5EF4-FFF2-40B4-BE49-F238E27FC236}">
                            <a16:creationId xmlns:a16="http://schemas.microsoft.com/office/drawing/2014/main" id="{E291EC55-1B4B-45AF-9B8C-BEAAF6E85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8938" y="360364"/>
                        <a:ext cx="1389062" cy="435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Kép 4" descr="bacsviz_fekvo_logo.jpg">
            <a:extLst>
              <a:ext uri="{FF2B5EF4-FFF2-40B4-BE49-F238E27FC236}">
                <a16:creationId xmlns:a16="http://schemas.microsoft.com/office/drawing/2014/main" id="{EAC6DC6D-BB91-4205-976C-783619B54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260351"/>
            <a:ext cx="26257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 hidden="1">
            <a:extLst>
              <a:ext uri="{FF2B5EF4-FFF2-40B4-BE49-F238E27FC236}">
                <a16:creationId xmlns:a16="http://schemas.microsoft.com/office/drawing/2014/main" id="{46631B7E-8E93-43A7-8DB3-25FAEE1A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2370139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69AA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6801324-FBA4-4983-980E-63F96DC381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54677"/>
              </p:ext>
            </p:extLst>
          </p:nvPr>
        </p:nvGraphicFramePr>
        <p:xfrm>
          <a:off x="880844" y="1044576"/>
          <a:ext cx="7826928" cy="537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9241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Kép 96">
            <a:extLst>
              <a:ext uri="{FF2B5EF4-FFF2-40B4-BE49-F238E27FC236}">
                <a16:creationId xmlns:a16="http://schemas.microsoft.com/office/drawing/2014/main" id="{C84F53D2-6742-493F-A4FF-FE6B8EA0D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57551" y="4605502"/>
            <a:ext cx="1183697" cy="1208103"/>
          </a:xfrm>
          <a:prstGeom prst="rect">
            <a:avLst/>
          </a:prstGeom>
        </p:spPr>
      </p:pic>
      <p:pic>
        <p:nvPicPr>
          <p:cNvPr id="98" name="Kép 97">
            <a:extLst>
              <a:ext uri="{FF2B5EF4-FFF2-40B4-BE49-F238E27FC236}">
                <a16:creationId xmlns:a16="http://schemas.microsoft.com/office/drawing/2014/main" id="{CF8868B5-6AFD-4D8A-8C1C-4327F4C3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16264" y="5135953"/>
            <a:ext cx="1196307" cy="1220973"/>
          </a:xfrm>
          <a:prstGeom prst="rect">
            <a:avLst/>
          </a:prstGeom>
        </p:spPr>
      </p:pic>
      <p:pic>
        <p:nvPicPr>
          <p:cNvPr id="96" name="Kép 95">
            <a:extLst>
              <a:ext uri="{FF2B5EF4-FFF2-40B4-BE49-F238E27FC236}">
                <a16:creationId xmlns:a16="http://schemas.microsoft.com/office/drawing/2014/main" id="{D5F1E1DC-DB06-41D7-8F04-8EBFD4931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86246" y="4577567"/>
            <a:ext cx="1219380" cy="1244522"/>
          </a:xfrm>
          <a:prstGeom prst="rect">
            <a:avLst/>
          </a:prstGeom>
        </p:spPr>
      </p:pic>
      <p:pic>
        <p:nvPicPr>
          <p:cNvPr id="63" name="Kép 62">
            <a:extLst>
              <a:ext uri="{FF2B5EF4-FFF2-40B4-BE49-F238E27FC236}">
                <a16:creationId xmlns:a16="http://schemas.microsoft.com/office/drawing/2014/main" id="{9F02D572-60EE-47E8-A1C9-31D03B3D2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5414" y="5191790"/>
            <a:ext cx="1141598" cy="1165136"/>
          </a:xfrm>
          <a:prstGeom prst="rect">
            <a:avLst/>
          </a:prstGeom>
        </p:spPr>
      </p:pic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A7E10CE0-7823-4587-9CD8-FFAFA2A4B080}"/>
              </a:ext>
            </a:extLst>
          </p:cNvPr>
          <p:cNvSpPr/>
          <p:nvPr/>
        </p:nvSpPr>
        <p:spPr>
          <a:xfrm>
            <a:off x="2656617" y="337166"/>
            <a:ext cx="3371353" cy="26262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Kép 40">
            <a:extLst>
              <a:ext uri="{FF2B5EF4-FFF2-40B4-BE49-F238E27FC236}">
                <a16:creationId xmlns:a16="http://schemas.microsoft.com/office/drawing/2014/main" id="{CEE8C96C-C7BB-44B8-8160-09B39B494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76931" y="834890"/>
            <a:ext cx="1155865" cy="138220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4A79333-CC8C-4D88-9DEB-A3C99E8D3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56615" y="1055167"/>
            <a:ext cx="1155865" cy="1382201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5A1A5E4-A5C7-4BE2-8E2C-25AE41D3560C}"/>
              </a:ext>
            </a:extLst>
          </p:cNvPr>
          <p:cNvSpPr txBox="1"/>
          <p:nvPr/>
        </p:nvSpPr>
        <p:spPr>
          <a:xfrm>
            <a:off x="3205480" y="1933657"/>
            <a:ext cx="1333721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Redundáns Server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B95DCAF-6B1A-476E-BB4C-3A3D404DC654}"/>
              </a:ext>
            </a:extLst>
          </p:cNvPr>
          <p:cNvSpPr txBox="1"/>
          <p:nvPr/>
        </p:nvSpPr>
        <p:spPr>
          <a:xfrm>
            <a:off x="4588921" y="1933657"/>
            <a:ext cx="118160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SQL server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444B972C-61F7-4B35-890D-90C0ADA26074}"/>
              </a:ext>
            </a:extLst>
          </p:cNvPr>
          <p:cNvSpPr txBox="1"/>
          <p:nvPr/>
        </p:nvSpPr>
        <p:spPr>
          <a:xfrm>
            <a:off x="3369271" y="386989"/>
            <a:ext cx="237770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Windows server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317ECD1C-033B-46DD-BE00-FBCDC2407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310580" y="5231539"/>
            <a:ext cx="2155624" cy="1555129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29818A59-9E58-41B9-8B89-EB2164991DC7}"/>
              </a:ext>
            </a:extLst>
          </p:cNvPr>
          <p:cNvSpPr txBox="1"/>
          <p:nvPr/>
        </p:nvSpPr>
        <p:spPr>
          <a:xfrm>
            <a:off x="488680" y="6417336"/>
            <a:ext cx="157286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kliens 1.</a:t>
            </a: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27BE8DB1-D0C3-4194-A6BF-14E91F9ED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04894" y="5245237"/>
            <a:ext cx="2105572" cy="1519020"/>
          </a:xfrm>
          <a:prstGeom prst="rect">
            <a:avLst/>
          </a:prstGeom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C347988E-E832-47F8-9F2D-760B15630615}"/>
              </a:ext>
            </a:extLst>
          </p:cNvPr>
          <p:cNvSpPr txBox="1"/>
          <p:nvPr/>
        </p:nvSpPr>
        <p:spPr>
          <a:xfrm>
            <a:off x="4599510" y="6379667"/>
            <a:ext cx="158689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kliens 2.</a:t>
            </a:r>
          </a:p>
        </p:txBody>
      </p:sp>
      <p:cxnSp>
        <p:nvCxnSpPr>
          <p:cNvPr id="35" name="Összekötő: szögletes 34">
            <a:extLst>
              <a:ext uri="{FF2B5EF4-FFF2-40B4-BE49-F238E27FC236}">
                <a16:creationId xmlns:a16="http://schemas.microsoft.com/office/drawing/2014/main" id="{FE1A5E6E-3FDC-4B77-90AE-800AA4DAEC4D}"/>
              </a:ext>
            </a:extLst>
          </p:cNvPr>
          <p:cNvCxnSpPr>
            <a:cxnSpLocks/>
            <a:endCxn id="27" idx="1"/>
          </p:cNvCxnSpPr>
          <p:nvPr/>
        </p:nvCxnSpPr>
        <p:spPr>
          <a:xfrm rot="16200000" flipH="1">
            <a:off x="4036610" y="3736463"/>
            <a:ext cx="3061026" cy="1475542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Összekötő: szögletes 48">
            <a:extLst>
              <a:ext uri="{FF2B5EF4-FFF2-40B4-BE49-F238E27FC236}">
                <a16:creationId xmlns:a16="http://schemas.microsoft.com/office/drawing/2014/main" id="{35496383-C9C6-46E3-9298-928BFEEF5E8E}"/>
              </a:ext>
            </a:extLst>
          </p:cNvPr>
          <p:cNvCxnSpPr>
            <a:cxnSpLocks/>
            <a:stCxn id="22" idx="0"/>
            <a:endCxn id="15" idx="2"/>
          </p:cNvCxnSpPr>
          <p:nvPr/>
        </p:nvCxnSpPr>
        <p:spPr>
          <a:xfrm rot="5400000" flipH="1" flipV="1">
            <a:off x="2731278" y="3620523"/>
            <a:ext cx="2268131" cy="953902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Szövegdoboz 71">
            <a:extLst>
              <a:ext uri="{FF2B5EF4-FFF2-40B4-BE49-F238E27FC236}">
                <a16:creationId xmlns:a16="http://schemas.microsoft.com/office/drawing/2014/main" id="{DA402D40-6B1F-4625-9FCC-C501D7431866}"/>
              </a:ext>
            </a:extLst>
          </p:cNvPr>
          <p:cNvSpPr txBox="1"/>
          <p:nvPr/>
        </p:nvSpPr>
        <p:spPr>
          <a:xfrm>
            <a:off x="4609694" y="3480901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sp>
        <p:nvSpPr>
          <p:cNvPr id="74" name="Szövegdoboz 73">
            <a:extLst>
              <a:ext uri="{FF2B5EF4-FFF2-40B4-BE49-F238E27FC236}">
                <a16:creationId xmlns:a16="http://schemas.microsoft.com/office/drawing/2014/main" id="{432B4B43-9AD2-4B3A-975E-CF3006B2A011}"/>
              </a:ext>
            </a:extLst>
          </p:cNvPr>
          <p:cNvSpPr txBox="1"/>
          <p:nvPr/>
        </p:nvSpPr>
        <p:spPr>
          <a:xfrm>
            <a:off x="3656418" y="4318886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pic>
        <p:nvPicPr>
          <p:cNvPr id="75" name="Kép 74">
            <a:extLst>
              <a:ext uri="{FF2B5EF4-FFF2-40B4-BE49-F238E27FC236}">
                <a16:creationId xmlns:a16="http://schemas.microsoft.com/office/drawing/2014/main" id="{60340910-CD75-4D42-BE02-C31091A08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013309" y="4986265"/>
            <a:ext cx="2122145" cy="1530976"/>
          </a:xfrm>
          <a:prstGeom prst="rect">
            <a:avLst/>
          </a:prstGeom>
        </p:spPr>
      </p:pic>
      <p:sp>
        <p:nvSpPr>
          <p:cNvPr id="76" name="Szövegdoboz 75">
            <a:extLst>
              <a:ext uri="{FF2B5EF4-FFF2-40B4-BE49-F238E27FC236}">
                <a16:creationId xmlns:a16="http://schemas.microsoft.com/office/drawing/2014/main" id="{76E463AD-6622-4476-84C5-886966029DE5}"/>
              </a:ext>
            </a:extLst>
          </p:cNvPr>
          <p:cNvSpPr txBox="1"/>
          <p:nvPr/>
        </p:nvSpPr>
        <p:spPr>
          <a:xfrm>
            <a:off x="10248758" y="4265236"/>
            <a:ext cx="166891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helyi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Kecskemét II.tp.</a:t>
            </a:r>
          </a:p>
        </p:txBody>
      </p:sp>
      <p:cxnSp>
        <p:nvCxnSpPr>
          <p:cNvPr id="88" name="Egyenes összekötő 87">
            <a:extLst>
              <a:ext uri="{FF2B5EF4-FFF2-40B4-BE49-F238E27FC236}">
                <a16:creationId xmlns:a16="http://schemas.microsoft.com/office/drawing/2014/main" id="{597679C1-5922-402D-8462-BD03699143AD}"/>
              </a:ext>
            </a:extLst>
          </p:cNvPr>
          <p:cNvCxnSpPr>
            <a:cxnSpLocks/>
          </p:cNvCxnSpPr>
          <p:nvPr/>
        </p:nvCxnSpPr>
        <p:spPr>
          <a:xfrm>
            <a:off x="563425" y="4077152"/>
            <a:ext cx="1061654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2" name="Összekötő: szögletes 91">
            <a:extLst>
              <a:ext uri="{FF2B5EF4-FFF2-40B4-BE49-F238E27FC236}">
                <a16:creationId xmlns:a16="http://schemas.microsoft.com/office/drawing/2014/main" id="{4A414513-1479-468B-8BDC-FC3AEFE2D77E}"/>
              </a:ext>
            </a:extLst>
          </p:cNvPr>
          <p:cNvCxnSpPr>
            <a:cxnSpLocks/>
          </p:cNvCxnSpPr>
          <p:nvPr/>
        </p:nvCxnSpPr>
        <p:spPr>
          <a:xfrm rot="16200000" flipV="1">
            <a:off x="4722488" y="3361120"/>
            <a:ext cx="1187270" cy="35637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Összekötő: szögletes 94">
            <a:extLst>
              <a:ext uri="{FF2B5EF4-FFF2-40B4-BE49-F238E27FC236}">
                <a16:creationId xmlns:a16="http://schemas.microsoft.com/office/drawing/2014/main" id="{FA76C061-0B2B-48F5-B5DD-AE6EB4FA86EE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5531927" y="4121191"/>
            <a:ext cx="4542455" cy="86507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Szövegdoboz 98">
            <a:extLst>
              <a:ext uri="{FF2B5EF4-FFF2-40B4-BE49-F238E27FC236}">
                <a16:creationId xmlns:a16="http://schemas.microsoft.com/office/drawing/2014/main" id="{2BCE16FE-80AB-4481-80DC-C61A337915D0}"/>
              </a:ext>
            </a:extLst>
          </p:cNvPr>
          <p:cNvSpPr txBox="1"/>
          <p:nvPr/>
        </p:nvSpPr>
        <p:spPr>
          <a:xfrm>
            <a:off x="9102678" y="4208235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pic>
        <p:nvPicPr>
          <p:cNvPr id="103" name="Kép 102">
            <a:extLst>
              <a:ext uri="{FF2B5EF4-FFF2-40B4-BE49-F238E27FC236}">
                <a16:creationId xmlns:a16="http://schemas.microsoft.com/office/drawing/2014/main" id="{BBF124A2-8BE4-42BC-8A33-FFED8967E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07131" y="179280"/>
            <a:ext cx="689051" cy="497101"/>
          </a:xfrm>
          <a:prstGeom prst="rect">
            <a:avLst/>
          </a:prstGeom>
        </p:spPr>
      </p:pic>
      <p:sp>
        <p:nvSpPr>
          <p:cNvPr id="105" name="Szövegdoboz 104">
            <a:extLst>
              <a:ext uri="{FF2B5EF4-FFF2-40B4-BE49-F238E27FC236}">
                <a16:creationId xmlns:a16="http://schemas.microsoft.com/office/drawing/2014/main" id="{DA28E200-700A-4C93-9FCD-3453711E299B}"/>
              </a:ext>
            </a:extLst>
          </p:cNvPr>
          <p:cNvSpPr txBox="1"/>
          <p:nvPr/>
        </p:nvSpPr>
        <p:spPr>
          <a:xfrm>
            <a:off x="8847375" y="191803"/>
            <a:ext cx="1784976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Gudmon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-fok</a:t>
            </a:r>
          </a:p>
        </p:txBody>
      </p:sp>
      <p:pic>
        <p:nvPicPr>
          <p:cNvPr id="106" name="Kép 105">
            <a:extLst>
              <a:ext uri="{FF2B5EF4-FFF2-40B4-BE49-F238E27FC236}">
                <a16:creationId xmlns:a16="http://schemas.microsoft.com/office/drawing/2014/main" id="{5DF354D5-395F-49EB-A546-1847DC4BE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07131" y="754695"/>
            <a:ext cx="689051" cy="497101"/>
          </a:xfrm>
          <a:prstGeom prst="rect">
            <a:avLst/>
          </a:prstGeom>
        </p:spPr>
      </p:pic>
      <p:sp>
        <p:nvSpPr>
          <p:cNvPr id="107" name="Szövegdoboz 106">
            <a:extLst>
              <a:ext uri="{FF2B5EF4-FFF2-40B4-BE49-F238E27FC236}">
                <a16:creationId xmlns:a16="http://schemas.microsoft.com/office/drawing/2014/main" id="{1B5445AD-530C-4FF3-BA44-96CCACE06393}"/>
              </a:ext>
            </a:extLst>
          </p:cNvPr>
          <p:cNvSpPr txBox="1"/>
          <p:nvPr/>
        </p:nvSpPr>
        <p:spPr>
          <a:xfrm>
            <a:off x="8842832" y="763795"/>
            <a:ext cx="2005870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Kecskemét I.tp.</a:t>
            </a:r>
          </a:p>
        </p:txBody>
      </p:sp>
      <p:sp>
        <p:nvSpPr>
          <p:cNvPr id="117" name="Téglalap: lekerekített 116">
            <a:extLst>
              <a:ext uri="{FF2B5EF4-FFF2-40B4-BE49-F238E27FC236}">
                <a16:creationId xmlns:a16="http://schemas.microsoft.com/office/drawing/2014/main" id="{73195B83-35EB-4C7A-A7A6-4D0595388751}"/>
              </a:ext>
            </a:extLst>
          </p:cNvPr>
          <p:cNvSpPr/>
          <p:nvPr/>
        </p:nvSpPr>
        <p:spPr>
          <a:xfrm>
            <a:off x="113224" y="142601"/>
            <a:ext cx="2185344" cy="1791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Üzemirányító Központ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Kecskemét II-es telep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Vízszolgáltatás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C3E3B5A1-C151-4DA5-A088-ED4270763999}"/>
              </a:ext>
            </a:extLst>
          </p:cNvPr>
          <p:cNvSpPr txBox="1"/>
          <p:nvPr/>
        </p:nvSpPr>
        <p:spPr>
          <a:xfrm>
            <a:off x="6775740" y="71332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A62B026A-787E-4F73-87AA-AEF0DDCC221D}"/>
              </a:ext>
            </a:extLst>
          </p:cNvPr>
          <p:cNvSpPr txBox="1"/>
          <p:nvPr/>
        </p:nvSpPr>
        <p:spPr>
          <a:xfrm>
            <a:off x="6761728" y="638455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pic>
        <p:nvPicPr>
          <p:cNvPr id="46" name="Kép 45">
            <a:extLst>
              <a:ext uri="{FF2B5EF4-FFF2-40B4-BE49-F238E27FC236}">
                <a16:creationId xmlns:a16="http://schemas.microsoft.com/office/drawing/2014/main" id="{DDB97828-2FF1-4D9E-B4E5-51DD59022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42452" y="1329630"/>
            <a:ext cx="689051" cy="497101"/>
          </a:xfrm>
          <a:prstGeom prst="rect">
            <a:avLst/>
          </a:prstGeom>
        </p:spPr>
      </p:pic>
      <p:sp>
        <p:nvSpPr>
          <p:cNvPr id="47" name="Szövegdoboz 46">
            <a:extLst>
              <a:ext uri="{FF2B5EF4-FFF2-40B4-BE49-F238E27FC236}">
                <a16:creationId xmlns:a16="http://schemas.microsoft.com/office/drawing/2014/main" id="{46D5B0F2-9458-46BF-830E-8149EEC98F93}"/>
              </a:ext>
            </a:extLst>
          </p:cNvPr>
          <p:cNvSpPr txBox="1"/>
          <p:nvPr/>
        </p:nvSpPr>
        <p:spPr>
          <a:xfrm>
            <a:off x="8830910" y="1336148"/>
            <a:ext cx="1301959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Cegléd</a:t>
            </a: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64F55A46-6B4D-4282-872C-17857E02B6D5}"/>
              </a:ext>
            </a:extLst>
          </p:cNvPr>
          <p:cNvSpPr txBox="1"/>
          <p:nvPr/>
        </p:nvSpPr>
        <p:spPr>
          <a:xfrm>
            <a:off x="6797049" y="1213390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pic>
        <p:nvPicPr>
          <p:cNvPr id="51" name="Kép 50">
            <a:extLst>
              <a:ext uri="{FF2B5EF4-FFF2-40B4-BE49-F238E27FC236}">
                <a16:creationId xmlns:a16="http://schemas.microsoft.com/office/drawing/2014/main" id="{2F270338-589B-4E9F-9DA0-225DD721B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53781" y="1887546"/>
            <a:ext cx="689051" cy="497101"/>
          </a:xfrm>
          <a:prstGeom prst="rect">
            <a:avLst/>
          </a:prstGeom>
        </p:spPr>
      </p:pic>
      <p:sp>
        <p:nvSpPr>
          <p:cNvPr id="52" name="Szövegdoboz 51">
            <a:extLst>
              <a:ext uri="{FF2B5EF4-FFF2-40B4-BE49-F238E27FC236}">
                <a16:creationId xmlns:a16="http://schemas.microsoft.com/office/drawing/2014/main" id="{1D89E143-2DEB-4258-8A02-397A548CFF8D}"/>
              </a:ext>
            </a:extLst>
          </p:cNvPr>
          <p:cNvSpPr txBox="1"/>
          <p:nvPr/>
        </p:nvSpPr>
        <p:spPr>
          <a:xfrm>
            <a:off x="8830910" y="1892568"/>
            <a:ext cx="1610697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Nagykőrös</a:t>
            </a:r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177F64E9-C680-4BEE-ABBB-6DE4C131A0D1}"/>
              </a:ext>
            </a:extLst>
          </p:cNvPr>
          <p:cNvSpPr txBox="1"/>
          <p:nvPr/>
        </p:nvSpPr>
        <p:spPr>
          <a:xfrm>
            <a:off x="6808378" y="1771306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pic>
        <p:nvPicPr>
          <p:cNvPr id="55" name="Kép 54">
            <a:extLst>
              <a:ext uri="{FF2B5EF4-FFF2-40B4-BE49-F238E27FC236}">
                <a16:creationId xmlns:a16="http://schemas.microsoft.com/office/drawing/2014/main" id="{B833271A-60BC-4AE5-BA75-29B09212A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78087" y="2414131"/>
            <a:ext cx="689051" cy="497101"/>
          </a:xfrm>
          <a:prstGeom prst="rect">
            <a:avLst/>
          </a:prstGeom>
        </p:spPr>
      </p:pic>
      <p:sp>
        <p:nvSpPr>
          <p:cNvPr id="56" name="Szövegdoboz 55">
            <a:extLst>
              <a:ext uri="{FF2B5EF4-FFF2-40B4-BE49-F238E27FC236}">
                <a16:creationId xmlns:a16="http://schemas.microsoft.com/office/drawing/2014/main" id="{2C23A3C8-020C-49B5-9F83-00E57E383C3E}"/>
              </a:ext>
            </a:extLst>
          </p:cNvPr>
          <p:cNvSpPr txBox="1"/>
          <p:nvPr/>
        </p:nvSpPr>
        <p:spPr>
          <a:xfrm>
            <a:off x="8842832" y="2414131"/>
            <a:ext cx="2155205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Kiskunfélegyháza</a:t>
            </a:r>
          </a:p>
        </p:txBody>
      </p:sp>
      <p:cxnSp>
        <p:nvCxnSpPr>
          <p:cNvPr id="14" name="Összekötő: szögletes 13">
            <a:extLst>
              <a:ext uri="{FF2B5EF4-FFF2-40B4-BE49-F238E27FC236}">
                <a16:creationId xmlns:a16="http://schemas.microsoft.com/office/drawing/2014/main" id="{A5C4FFB4-C074-4E84-90C9-560A490F0ADA}"/>
              </a:ext>
            </a:extLst>
          </p:cNvPr>
          <p:cNvCxnSpPr>
            <a:cxnSpLocks/>
            <a:stCxn id="103" idx="1"/>
          </p:cNvCxnSpPr>
          <p:nvPr/>
        </p:nvCxnSpPr>
        <p:spPr>
          <a:xfrm rot="10800000">
            <a:off x="5871695" y="425369"/>
            <a:ext cx="2235436" cy="246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Összekötő: szögletes 17">
            <a:extLst>
              <a:ext uri="{FF2B5EF4-FFF2-40B4-BE49-F238E27FC236}">
                <a16:creationId xmlns:a16="http://schemas.microsoft.com/office/drawing/2014/main" id="{D91B01F8-CACF-4FD2-8CF2-C939F60FC81B}"/>
              </a:ext>
            </a:extLst>
          </p:cNvPr>
          <p:cNvCxnSpPr>
            <a:cxnSpLocks/>
            <a:stCxn id="106" idx="1"/>
          </p:cNvCxnSpPr>
          <p:nvPr/>
        </p:nvCxnSpPr>
        <p:spPr>
          <a:xfrm rot="10800000">
            <a:off x="6027971" y="1003246"/>
            <a:ext cx="2079161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Összekötő: szögletes 19">
            <a:extLst>
              <a:ext uri="{FF2B5EF4-FFF2-40B4-BE49-F238E27FC236}">
                <a16:creationId xmlns:a16="http://schemas.microsoft.com/office/drawing/2014/main" id="{44F76691-C13C-4B91-8764-E3677E55BDF4}"/>
              </a:ext>
            </a:extLst>
          </p:cNvPr>
          <p:cNvCxnSpPr>
            <a:stCxn id="46" idx="1"/>
            <a:endCxn id="15" idx="3"/>
          </p:cNvCxnSpPr>
          <p:nvPr/>
        </p:nvCxnSpPr>
        <p:spPr>
          <a:xfrm rot="10800000" flipV="1">
            <a:off x="6027970" y="1578181"/>
            <a:ext cx="2114482" cy="7210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Összekötő: szögletes 28">
            <a:extLst>
              <a:ext uri="{FF2B5EF4-FFF2-40B4-BE49-F238E27FC236}">
                <a16:creationId xmlns:a16="http://schemas.microsoft.com/office/drawing/2014/main" id="{D6CD37C4-9D49-48B5-8550-619222B4943E}"/>
              </a:ext>
            </a:extLst>
          </p:cNvPr>
          <p:cNvCxnSpPr>
            <a:stCxn id="51" idx="1"/>
          </p:cNvCxnSpPr>
          <p:nvPr/>
        </p:nvCxnSpPr>
        <p:spPr>
          <a:xfrm rot="10800000" flipV="1">
            <a:off x="5985311" y="2136096"/>
            <a:ext cx="2168470" cy="5367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Kép 69">
            <a:extLst>
              <a:ext uri="{FF2B5EF4-FFF2-40B4-BE49-F238E27FC236}">
                <a16:creationId xmlns:a16="http://schemas.microsoft.com/office/drawing/2014/main" id="{14183740-EB92-4ED7-8AE5-ACEF8AB4F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78087" y="3001141"/>
            <a:ext cx="689051" cy="497101"/>
          </a:xfrm>
          <a:prstGeom prst="rect">
            <a:avLst/>
          </a:prstGeom>
        </p:spPr>
      </p:pic>
      <p:sp>
        <p:nvSpPr>
          <p:cNvPr id="71" name="Szövegdoboz 70">
            <a:extLst>
              <a:ext uri="{FF2B5EF4-FFF2-40B4-BE49-F238E27FC236}">
                <a16:creationId xmlns:a16="http://schemas.microsoft.com/office/drawing/2014/main" id="{4EFCA059-2986-4BF8-BD09-1C7ED0E78D0F}"/>
              </a:ext>
            </a:extLst>
          </p:cNvPr>
          <p:cNvSpPr txBox="1"/>
          <p:nvPr/>
        </p:nvSpPr>
        <p:spPr>
          <a:xfrm>
            <a:off x="8842832" y="3001141"/>
            <a:ext cx="1682705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Tiszakécske</a:t>
            </a:r>
          </a:p>
        </p:txBody>
      </p:sp>
      <p:cxnSp>
        <p:nvCxnSpPr>
          <p:cNvPr id="59" name="Összekötő: szögletes 58">
            <a:extLst>
              <a:ext uri="{FF2B5EF4-FFF2-40B4-BE49-F238E27FC236}">
                <a16:creationId xmlns:a16="http://schemas.microsoft.com/office/drawing/2014/main" id="{F961F8FA-B210-4BCF-8BAB-4523F131AB9A}"/>
              </a:ext>
            </a:extLst>
          </p:cNvPr>
          <p:cNvCxnSpPr>
            <a:stCxn id="55" idx="1"/>
          </p:cNvCxnSpPr>
          <p:nvPr/>
        </p:nvCxnSpPr>
        <p:spPr>
          <a:xfrm rot="10800000">
            <a:off x="6027971" y="2551540"/>
            <a:ext cx="2150117" cy="11114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Összekötő: szögletes 60">
            <a:extLst>
              <a:ext uri="{FF2B5EF4-FFF2-40B4-BE49-F238E27FC236}">
                <a16:creationId xmlns:a16="http://schemas.microsoft.com/office/drawing/2014/main" id="{7ED18821-1D5C-412B-85E7-1A6CE0916AC6}"/>
              </a:ext>
            </a:extLst>
          </p:cNvPr>
          <p:cNvCxnSpPr>
            <a:stCxn id="70" idx="1"/>
          </p:cNvCxnSpPr>
          <p:nvPr/>
        </p:nvCxnSpPr>
        <p:spPr>
          <a:xfrm rot="10800000">
            <a:off x="5871695" y="2898736"/>
            <a:ext cx="2306392" cy="35095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Szövegdoboz 81">
            <a:extLst>
              <a:ext uri="{FF2B5EF4-FFF2-40B4-BE49-F238E27FC236}">
                <a16:creationId xmlns:a16="http://schemas.microsoft.com/office/drawing/2014/main" id="{8A476801-C509-461F-B6C4-A8F6869162A1}"/>
              </a:ext>
            </a:extLst>
          </p:cNvPr>
          <p:cNvSpPr txBox="1"/>
          <p:nvPr/>
        </p:nvSpPr>
        <p:spPr>
          <a:xfrm>
            <a:off x="6829658" y="2263291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sp>
        <p:nvSpPr>
          <p:cNvPr id="83" name="Szövegdoboz 82">
            <a:extLst>
              <a:ext uri="{FF2B5EF4-FFF2-40B4-BE49-F238E27FC236}">
                <a16:creationId xmlns:a16="http://schemas.microsoft.com/office/drawing/2014/main" id="{DF01518B-4DAC-4C43-99FE-CBBBF82B10FC}"/>
              </a:ext>
            </a:extLst>
          </p:cNvPr>
          <p:cNvSpPr txBox="1"/>
          <p:nvPr/>
        </p:nvSpPr>
        <p:spPr>
          <a:xfrm>
            <a:off x="6968432" y="2852790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pic>
        <p:nvPicPr>
          <p:cNvPr id="57" name="Kép 56">
            <a:extLst>
              <a:ext uri="{FF2B5EF4-FFF2-40B4-BE49-F238E27FC236}">
                <a16:creationId xmlns:a16="http://schemas.microsoft.com/office/drawing/2014/main" id="{5017D6E5-09ED-4CC5-9A9E-26172B3CE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82639" y="3573253"/>
            <a:ext cx="689051" cy="497101"/>
          </a:xfrm>
          <a:prstGeom prst="rect">
            <a:avLst/>
          </a:prstGeom>
        </p:spPr>
      </p:pic>
      <p:sp>
        <p:nvSpPr>
          <p:cNvPr id="58" name="Szövegdoboz 57">
            <a:extLst>
              <a:ext uri="{FF2B5EF4-FFF2-40B4-BE49-F238E27FC236}">
                <a16:creationId xmlns:a16="http://schemas.microsoft.com/office/drawing/2014/main" id="{CBBB3ECA-26E0-45E0-BB55-8B59247E8F14}"/>
              </a:ext>
            </a:extLst>
          </p:cNvPr>
          <p:cNvSpPr txBox="1"/>
          <p:nvPr/>
        </p:nvSpPr>
        <p:spPr>
          <a:xfrm>
            <a:off x="8829202" y="3642549"/>
            <a:ext cx="2105961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Kunszentmárton</a:t>
            </a:r>
          </a:p>
        </p:txBody>
      </p:sp>
      <p:cxnSp>
        <p:nvCxnSpPr>
          <p:cNvPr id="60" name="Összekötő: szögletes 59">
            <a:extLst>
              <a:ext uri="{FF2B5EF4-FFF2-40B4-BE49-F238E27FC236}">
                <a16:creationId xmlns:a16="http://schemas.microsoft.com/office/drawing/2014/main" id="{32FFD3D2-F12B-44DD-BFF7-CDD93D3AE46D}"/>
              </a:ext>
            </a:extLst>
          </p:cNvPr>
          <p:cNvCxnSpPr>
            <a:cxnSpLocks/>
            <a:stCxn id="57" idx="1"/>
          </p:cNvCxnSpPr>
          <p:nvPr/>
        </p:nvCxnSpPr>
        <p:spPr>
          <a:xfrm rot="10800000">
            <a:off x="5611187" y="2983562"/>
            <a:ext cx="2571452" cy="8382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zövegdoboz 61">
            <a:extLst>
              <a:ext uri="{FF2B5EF4-FFF2-40B4-BE49-F238E27FC236}">
                <a16:creationId xmlns:a16="http://schemas.microsoft.com/office/drawing/2014/main" id="{89977CC2-CDEB-4E46-97B0-D8C101D99DF2}"/>
              </a:ext>
            </a:extLst>
          </p:cNvPr>
          <p:cNvSpPr txBox="1"/>
          <p:nvPr/>
        </p:nvSpPr>
        <p:spPr>
          <a:xfrm>
            <a:off x="6968431" y="3492012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pic>
        <p:nvPicPr>
          <p:cNvPr id="66" name="Kép 65">
            <a:extLst>
              <a:ext uri="{FF2B5EF4-FFF2-40B4-BE49-F238E27FC236}">
                <a16:creationId xmlns:a16="http://schemas.microsoft.com/office/drawing/2014/main" id="{D40A62A5-ED3A-4D9A-A1E7-A5F22C2EB8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386" y="155575"/>
            <a:ext cx="1007364" cy="6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2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Kép 96">
            <a:extLst>
              <a:ext uri="{FF2B5EF4-FFF2-40B4-BE49-F238E27FC236}">
                <a16:creationId xmlns:a16="http://schemas.microsoft.com/office/drawing/2014/main" id="{C84F53D2-6742-493F-A4FF-FE6B8EA0D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65358" y="4067595"/>
            <a:ext cx="1763691" cy="1800056"/>
          </a:xfrm>
          <a:prstGeom prst="rect">
            <a:avLst/>
          </a:prstGeom>
        </p:spPr>
      </p:pic>
      <p:pic>
        <p:nvPicPr>
          <p:cNvPr id="98" name="Kép 97">
            <a:extLst>
              <a:ext uri="{FF2B5EF4-FFF2-40B4-BE49-F238E27FC236}">
                <a16:creationId xmlns:a16="http://schemas.microsoft.com/office/drawing/2014/main" id="{CF8868B5-6AFD-4D8A-8C1C-4327F4C3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68165" y="4404932"/>
            <a:ext cx="1763691" cy="1800056"/>
          </a:xfrm>
          <a:prstGeom prst="rect">
            <a:avLst/>
          </a:prstGeom>
        </p:spPr>
      </p:pic>
      <p:pic>
        <p:nvPicPr>
          <p:cNvPr id="96" name="Kép 95">
            <a:extLst>
              <a:ext uri="{FF2B5EF4-FFF2-40B4-BE49-F238E27FC236}">
                <a16:creationId xmlns:a16="http://schemas.microsoft.com/office/drawing/2014/main" id="{D5F1E1DC-DB06-41D7-8F04-8EBFD4931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1935" y="4022034"/>
            <a:ext cx="1763691" cy="1800056"/>
          </a:xfrm>
          <a:prstGeom prst="rect">
            <a:avLst/>
          </a:prstGeom>
        </p:spPr>
      </p:pic>
      <p:pic>
        <p:nvPicPr>
          <p:cNvPr id="63" name="Kép 62">
            <a:extLst>
              <a:ext uri="{FF2B5EF4-FFF2-40B4-BE49-F238E27FC236}">
                <a16:creationId xmlns:a16="http://schemas.microsoft.com/office/drawing/2014/main" id="{9F02D572-60EE-47E8-A1C9-31D03B3D2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3321" y="4556871"/>
            <a:ext cx="1763691" cy="1800056"/>
          </a:xfrm>
          <a:prstGeom prst="rect">
            <a:avLst/>
          </a:prstGeom>
        </p:spPr>
      </p:pic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A7E10CE0-7823-4587-9CD8-FFAFA2A4B080}"/>
              </a:ext>
            </a:extLst>
          </p:cNvPr>
          <p:cNvSpPr/>
          <p:nvPr/>
        </p:nvSpPr>
        <p:spPr>
          <a:xfrm>
            <a:off x="2656617" y="337166"/>
            <a:ext cx="3371353" cy="26262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Kép 40">
            <a:extLst>
              <a:ext uri="{FF2B5EF4-FFF2-40B4-BE49-F238E27FC236}">
                <a16:creationId xmlns:a16="http://schemas.microsoft.com/office/drawing/2014/main" id="{CEE8C96C-C7BB-44B8-8160-09B39B494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76931" y="834890"/>
            <a:ext cx="1155865" cy="138220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4A79333-CC8C-4D88-9DEB-A3C99E8D3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56615" y="1055167"/>
            <a:ext cx="1155865" cy="1382201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5A1A5E4-A5C7-4BE2-8E2C-25AE41D3560C}"/>
              </a:ext>
            </a:extLst>
          </p:cNvPr>
          <p:cNvSpPr txBox="1"/>
          <p:nvPr/>
        </p:nvSpPr>
        <p:spPr>
          <a:xfrm>
            <a:off x="3205480" y="1933657"/>
            <a:ext cx="1333721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Redundáns Server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B95DCAF-6B1A-476E-BB4C-3A3D404DC654}"/>
              </a:ext>
            </a:extLst>
          </p:cNvPr>
          <p:cNvSpPr txBox="1"/>
          <p:nvPr/>
        </p:nvSpPr>
        <p:spPr>
          <a:xfrm>
            <a:off x="4588921" y="1933657"/>
            <a:ext cx="118160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SQL server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444B972C-61F7-4B35-890D-90C0ADA26074}"/>
              </a:ext>
            </a:extLst>
          </p:cNvPr>
          <p:cNvSpPr txBox="1"/>
          <p:nvPr/>
        </p:nvSpPr>
        <p:spPr>
          <a:xfrm>
            <a:off x="3369271" y="386989"/>
            <a:ext cx="237770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Windows server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317ECD1C-033B-46DD-BE00-FBCDC2407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44756" y="4967623"/>
            <a:ext cx="2521448" cy="1819045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29818A59-9E58-41B9-8B89-EB2164991DC7}"/>
              </a:ext>
            </a:extLst>
          </p:cNvPr>
          <p:cNvSpPr txBox="1"/>
          <p:nvPr/>
        </p:nvSpPr>
        <p:spPr>
          <a:xfrm>
            <a:off x="330954" y="6366516"/>
            <a:ext cx="164605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kliens 3.</a:t>
            </a: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27BE8DB1-D0C3-4194-A6BF-14E91F9ED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7881" y="4996454"/>
            <a:ext cx="2521448" cy="1819045"/>
          </a:xfrm>
          <a:prstGeom prst="rect">
            <a:avLst/>
          </a:prstGeom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C347988E-E832-47F8-9F2D-760B15630615}"/>
              </a:ext>
            </a:extLst>
          </p:cNvPr>
          <p:cNvSpPr txBox="1"/>
          <p:nvPr/>
        </p:nvSpPr>
        <p:spPr>
          <a:xfrm>
            <a:off x="6197639" y="6352134"/>
            <a:ext cx="157286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kliens 4.</a:t>
            </a:r>
          </a:p>
        </p:txBody>
      </p:sp>
      <p:cxnSp>
        <p:nvCxnSpPr>
          <p:cNvPr id="35" name="Összekötő: szögletes 34">
            <a:extLst>
              <a:ext uri="{FF2B5EF4-FFF2-40B4-BE49-F238E27FC236}">
                <a16:creationId xmlns:a16="http://schemas.microsoft.com/office/drawing/2014/main" id="{FE1A5E6E-3FDC-4B77-90AE-800AA4DAEC4D}"/>
              </a:ext>
            </a:extLst>
          </p:cNvPr>
          <p:cNvCxnSpPr>
            <a:cxnSpLocks/>
            <a:endCxn id="27" idx="1"/>
          </p:cNvCxnSpPr>
          <p:nvPr/>
        </p:nvCxnSpPr>
        <p:spPr>
          <a:xfrm rot="16200000" flipH="1">
            <a:off x="5480916" y="3309011"/>
            <a:ext cx="2960305" cy="2233625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Összekötő: szögletes 48">
            <a:extLst>
              <a:ext uri="{FF2B5EF4-FFF2-40B4-BE49-F238E27FC236}">
                <a16:creationId xmlns:a16="http://schemas.microsoft.com/office/drawing/2014/main" id="{35496383-C9C6-46E3-9298-928BFEEF5E8E}"/>
              </a:ext>
            </a:extLst>
          </p:cNvPr>
          <p:cNvCxnSpPr>
            <a:cxnSpLocks/>
            <a:stCxn id="22" idx="0"/>
            <a:endCxn id="15" idx="2"/>
          </p:cNvCxnSpPr>
          <p:nvPr/>
        </p:nvCxnSpPr>
        <p:spPr>
          <a:xfrm rot="5400000" flipH="1" flipV="1">
            <a:off x="2771780" y="3397109"/>
            <a:ext cx="2004215" cy="1136814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Szövegdoboz 71">
            <a:extLst>
              <a:ext uri="{FF2B5EF4-FFF2-40B4-BE49-F238E27FC236}">
                <a16:creationId xmlns:a16="http://schemas.microsoft.com/office/drawing/2014/main" id="{DA402D40-6B1F-4625-9FCC-C501D7431866}"/>
              </a:ext>
            </a:extLst>
          </p:cNvPr>
          <p:cNvSpPr txBox="1"/>
          <p:nvPr/>
        </p:nvSpPr>
        <p:spPr>
          <a:xfrm>
            <a:off x="4876688" y="3974847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sp>
        <p:nvSpPr>
          <p:cNvPr id="74" name="Szövegdoboz 73">
            <a:extLst>
              <a:ext uri="{FF2B5EF4-FFF2-40B4-BE49-F238E27FC236}">
                <a16:creationId xmlns:a16="http://schemas.microsoft.com/office/drawing/2014/main" id="{432B4B43-9AD2-4B3A-975E-CF3006B2A011}"/>
              </a:ext>
            </a:extLst>
          </p:cNvPr>
          <p:cNvSpPr txBox="1"/>
          <p:nvPr/>
        </p:nvSpPr>
        <p:spPr>
          <a:xfrm>
            <a:off x="3656418" y="4318886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cxnSp>
        <p:nvCxnSpPr>
          <p:cNvPr id="88" name="Egyenes összekötő 87">
            <a:extLst>
              <a:ext uri="{FF2B5EF4-FFF2-40B4-BE49-F238E27FC236}">
                <a16:creationId xmlns:a16="http://schemas.microsoft.com/office/drawing/2014/main" id="{597679C1-5922-402D-8462-BD03699143AD}"/>
              </a:ext>
            </a:extLst>
          </p:cNvPr>
          <p:cNvCxnSpPr>
            <a:cxnSpLocks/>
          </p:cNvCxnSpPr>
          <p:nvPr/>
        </p:nvCxnSpPr>
        <p:spPr>
          <a:xfrm>
            <a:off x="713607" y="3903978"/>
            <a:ext cx="1061654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3" name="Kép 102">
            <a:extLst>
              <a:ext uri="{FF2B5EF4-FFF2-40B4-BE49-F238E27FC236}">
                <a16:creationId xmlns:a16="http://schemas.microsoft.com/office/drawing/2014/main" id="{BBF124A2-8BE4-42BC-8A33-FFED8967E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07131" y="179280"/>
            <a:ext cx="689051" cy="497101"/>
          </a:xfrm>
          <a:prstGeom prst="rect">
            <a:avLst/>
          </a:prstGeom>
        </p:spPr>
      </p:pic>
      <p:sp>
        <p:nvSpPr>
          <p:cNvPr id="105" name="Szövegdoboz 104">
            <a:extLst>
              <a:ext uri="{FF2B5EF4-FFF2-40B4-BE49-F238E27FC236}">
                <a16:creationId xmlns:a16="http://schemas.microsoft.com/office/drawing/2014/main" id="{DA28E200-700A-4C93-9FCD-3453711E299B}"/>
              </a:ext>
            </a:extLst>
          </p:cNvPr>
          <p:cNvSpPr txBox="1"/>
          <p:nvPr/>
        </p:nvSpPr>
        <p:spPr>
          <a:xfrm>
            <a:off x="8847375" y="191803"/>
            <a:ext cx="175195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Cegléd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Szvtt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" name="Kép 105">
            <a:extLst>
              <a:ext uri="{FF2B5EF4-FFF2-40B4-BE49-F238E27FC236}">
                <a16:creationId xmlns:a16="http://schemas.microsoft.com/office/drawing/2014/main" id="{5DF354D5-395F-49EB-A546-1847DC4BE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25790" y="725791"/>
            <a:ext cx="689051" cy="497101"/>
          </a:xfrm>
          <a:prstGeom prst="rect">
            <a:avLst/>
          </a:prstGeom>
        </p:spPr>
      </p:pic>
      <p:sp>
        <p:nvSpPr>
          <p:cNvPr id="107" name="Szövegdoboz 106">
            <a:extLst>
              <a:ext uri="{FF2B5EF4-FFF2-40B4-BE49-F238E27FC236}">
                <a16:creationId xmlns:a16="http://schemas.microsoft.com/office/drawing/2014/main" id="{1B5445AD-530C-4FF3-BA44-96CCACE06393}"/>
              </a:ext>
            </a:extLst>
          </p:cNvPr>
          <p:cNvSpPr txBox="1"/>
          <p:nvPr/>
        </p:nvSpPr>
        <p:spPr>
          <a:xfrm>
            <a:off x="8842832" y="763795"/>
            <a:ext cx="208358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Kecskemét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Szvtt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C3E3B5A1-C151-4DA5-A088-ED4270763999}"/>
              </a:ext>
            </a:extLst>
          </p:cNvPr>
          <p:cNvSpPr txBox="1"/>
          <p:nvPr/>
        </p:nvSpPr>
        <p:spPr>
          <a:xfrm>
            <a:off x="7152288" y="124205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A62B026A-787E-4F73-87AA-AEF0DDCC221D}"/>
              </a:ext>
            </a:extLst>
          </p:cNvPr>
          <p:cNvSpPr txBox="1"/>
          <p:nvPr/>
        </p:nvSpPr>
        <p:spPr>
          <a:xfrm>
            <a:off x="7121819" y="648219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pic>
        <p:nvPicPr>
          <p:cNvPr id="46" name="Kép 45">
            <a:extLst>
              <a:ext uri="{FF2B5EF4-FFF2-40B4-BE49-F238E27FC236}">
                <a16:creationId xmlns:a16="http://schemas.microsoft.com/office/drawing/2014/main" id="{DDB97828-2FF1-4D9E-B4E5-51DD59022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59973" y="1253818"/>
            <a:ext cx="689051" cy="497101"/>
          </a:xfrm>
          <a:prstGeom prst="rect">
            <a:avLst/>
          </a:prstGeom>
        </p:spPr>
      </p:pic>
      <p:sp>
        <p:nvSpPr>
          <p:cNvPr id="47" name="Szövegdoboz 46">
            <a:extLst>
              <a:ext uri="{FF2B5EF4-FFF2-40B4-BE49-F238E27FC236}">
                <a16:creationId xmlns:a16="http://schemas.microsoft.com/office/drawing/2014/main" id="{46D5B0F2-9458-46BF-830E-8149EEC98F93}"/>
              </a:ext>
            </a:extLst>
          </p:cNvPr>
          <p:cNvSpPr txBox="1"/>
          <p:nvPr/>
        </p:nvSpPr>
        <p:spPr>
          <a:xfrm>
            <a:off x="8819656" y="1278504"/>
            <a:ext cx="208319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Lajosmizse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Szvtt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64F55A46-6B4D-4282-872C-17857E02B6D5}"/>
              </a:ext>
            </a:extLst>
          </p:cNvPr>
          <p:cNvSpPr txBox="1"/>
          <p:nvPr/>
        </p:nvSpPr>
        <p:spPr>
          <a:xfrm>
            <a:off x="7176594" y="1177860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pic>
        <p:nvPicPr>
          <p:cNvPr id="51" name="Kép 50">
            <a:extLst>
              <a:ext uri="{FF2B5EF4-FFF2-40B4-BE49-F238E27FC236}">
                <a16:creationId xmlns:a16="http://schemas.microsoft.com/office/drawing/2014/main" id="{2F270338-589B-4E9F-9DA0-225DD721B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53781" y="1812399"/>
            <a:ext cx="689051" cy="497101"/>
          </a:xfrm>
          <a:prstGeom prst="rect">
            <a:avLst/>
          </a:prstGeom>
        </p:spPr>
      </p:pic>
      <p:sp>
        <p:nvSpPr>
          <p:cNvPr id="52" name="Szövegdoboz 51">
            <a:extLst>
              <a:ext uri="{FF2B5EF4-FFF2-40B4-BE49-F238E27FC236}">
                <a16:creationId xmlns:a16="http://schemas.microsoft.com/office/drawing/2014/main" id="{1D89E143-2DEB-4258-8A02-397A548CFF8D}"/>
              </a:ext>
            </a:extLst>
          </p:cNvPr>
          <p:cNvSpPr txBox="1"/>
          <p:nvPr/>
        </p:nvSpPr>
        <p:spPr>
          <a:xfrm>
            <a:off x="8825615" y="1823228"/>
            <a:ext cx="206069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Nagykőrös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Szvtt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177F64E9-C680-4BEE-ABBB-6DE4C131A0D1}"/>
              </a:ext>
            </a:extLst>
          </p:cNvPr>
          <p:cNvSpPr txBox="1"/>
          <p:nvPr/>
        </p:nvSpPr>
        <p:spPr>
          <a:xfrm>
            <a:off x="7176594" y="1741012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pic>
        <p:nvPicPr>
          <p:cNvPr id="55" name="Kép 54">
            <a:extLst>
              <a:ext uri="{FF2B5EF4-FFF2-40B4-BE49-F238E27FC236}">
                <a16:creationId xmlns:a16="http://schemas.microsoft.com/office/drawing/2014/main" id="{B833271A-60BC-4AE5-BA75-29B09212A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99733" y="2337849"/>
            <a:ext cx="689051" cy="497101"/>
          </a:xfrm>
          <a:prstGeom prst="rect">
            <a:avLst/>
          </a:prstGeom>
        </p:spPr>
      </p:pic>
      <p:sp>
        <p:nvSpPr>
          <p:cNvPr id="56" name="Szövegdoboz 55">
            <a:extLst>
              <a:ext uri="{FF2B5EF4-FFF2-40B4-BE49-F238E27FC236}">
                <a16:creationId xmlns:a16="http://schemas.microsoft.com/office/drawing/2014/main" id="{2C23A3C8-020C-49B5-9F83-00E57E383C3E}"/>
              </a:ext>
            </a:extLst>
          </p:cNvPr>
          <p:cNvSpPr txBox="1"/>
          <p:nvPr/>
        </p:nvSpPr>
        <p:spPr>
          <a:xfrm>
            <a:off x="8825615" y="2336858"/>
            <a:ext cx="2605200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Kiskunfélegyháza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Szvtt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Összekötő: szögletes 13">
            <a:extLst>
              <a:ext uri="{FF2B5EF4-FFF2-40B4-BE49-F238E27FC236}">
                <a16:creationId xmlns:a16="http://schemas.microsoft.com/office/drawing/2014/main" id="{A5C4FFB4-C074-4E84-90C9-560A490F0ADA}"/>
              </a:ext>
            </a:extLst>
          </p:cNvPr>
          <p:cNvCxnSpPr>
            <a:cxnSpLocks/>
            <a:stCxn id="103" idx="1"/>
          </p:cNvCxnSpPr>
          <p:nvPr/>
        </p:nvCxnSpPr>
        <p:spPr>
          <a:xfrm rot="10800000">
            <a:off x="5871695" y="425369"/>
            <a:ext cx="2235436" cy="246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Összekötő: szögletes 17">
            <a:extLst>
              <a:ext uri="{FF2B5EF4-FFF2-40B4-BE49-F238E27FC236}">
                <a16:creationId xmlns:a16="http://schemas.microsoft.com/office/drawing/2014/main" id="{D91B01F8-CACF-4FD2-8CF2-C939F60FC81B}"/>
              </a:ext>
            </a:extLst>
          </p:cNvPr>
          <p:cNvCxnSpPr>
            <a:cxnSpLocks/>
            <a:stCxn id="106" idx="1"/>
          </p:cNvCxnSpPr>
          <p:nvPr/>
        </p:nvCxnSpPr>
        <p:spPr>
          <a:xfrm rot="10800000">
            <a:off x="6067292" y="760442"/>
            <a:ext cx="2058499" cy="21390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Összekötő: szögletes 19">
            <a:extLst>
              <a:ext uri="{FF2B5EF4-FFF2-40B4-BE49-F238E27FC236}">
                <a16:creationId xmlns:a16="http://schemas.microsoft.com/office/drawing/2014/main" id="{44F76691-C13C-4B91-8764-E3677E55BDF4}"/>
              </a:ext>
            </a:extLst>
          </p:cNvPr>
          <p:cNvCxnSpPr>
            <a:cxnSpLocks/>
            <a:stCxn id="46" idx="1"/>
          </p:cNvCxnSpPr>
          <p:nvPr/>
        </p:nvCxnSpPr>
        <p:spPr>
          <a:xfrm rot="10800000">
            <a:off x="6072711" y="1240581"/>
            <a:ext cx="2087263" cy="26178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Összekötő: szögletes 28">
            <a:extLst>
              <a:ext uri="{FF2B5EF4-FFF2-40B4-BE49-F238E27FC236}">
                <a16:creationId xmlns:a16="http://schemas.microsoft.com/office/drawing/2014/main" id="{D6CD37C4-9D49-48B5-8550-619222B4943E}"/>
              </a:ext>
            </a:extLst>
          </p:cNvPr>
          <p:cNvCxnSpPr>
            <a:cxnSpLocks/>
            <a:stCxn id="51" idx="1"/>
          </p:cNvCxnSpPr>
          <p:nvPr/>
        </p:nvCxnSpPr>
        <p:spPr>
          <a:xfrm rot="10800000">
            <a:off x="6042471" y="1812400"/>
            <a:ext cx="2111311" cy="24855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Összekötő: szögletes 58">
            <a:extLst>
              <a:ext uri="{FF2B5EF4-FFF2-40B4-BE49-F238E27FC236}">
                <a16:creationId xmlns:a16="http://schemas.microsoft.com/office/drawing/2014/main" id="{F961F8FA-B210-4BCF-8BAB-4523F131AB9A}"/>
              </a:ext>
            </a:extLst>
          </p:cNvPr>
          <p:cNvCxnSpPr>
            <a:cxnSpLocks/>
            <a:stCxn id="55" idx="1"/>
          </p:cNvCxnSpPr>
          <p:nvPr/>
        </p:nvCxnSpPr>
        <p:spPr>
          <a:xfrm rot="10800000">
            <a:off x="6061985" y="2248366"/>
            <a:ext cx="2137748" cy="33803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Szövegdoboz 81">
            <a:extLst>
              <a:ext uri="{FF2B5EF4-FFF2-40B4-BE49-F238E27FC236}">
                <a16:creationId xmlns:a16="http://schemas.microsoft.com/office/drawing/2014/main" id="{8A476801-C509-461F-B6C4-A8F6869162A1}"/>
              </a:ext>
            </a:extLst>
          </p:cNvPr>
          <p:cNvSpPr txBox="1"/>
          <p:nvPr/>
        </p:nvSpPr>
        <p:spPr>
          <a:xfrm>
            <a:off x="7180517" y="2255322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sp>
        <p:nvSpPr>
          <p:cNvPr id="53" name="Téglalap: lekerekített 52">
            <a:extLst>
              <a:ext uri="{FF2B5EF4-FFF2-40B4-BE49-F238E27FC236}">
                <a16:creationId xmlns:a16="http://schemas.microsoft.com/office/drawing/2014/main" id="{FE5343DA-EAA6-42E7-AE62-DA83DD452A49}"/>
              </a:ext>
            </a:extLst>
          </p:cNvPr>
          <p:cNvSpPr/>
          <p:nvPr/>
        </p:nvSpPr>
        <p:spPr>
          <a:xfrm>
            <a:off x="100600" y="266701"/>
            <a:ext cx="2298574" cy="18693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Üzemirányító Központ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Kecskemét II-es telep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Csatornaszolgáltatás</a:t>
            </a:r>
          </a:p>
        </p:txBody>
      </p:sp>
      <p:pic>
        <p:nvPicPr>
          <p:cNvPr id="57" name="Kép 56">
            <a:extLst>
              <a:ext uri="{FF2B5EF4-FFF2-40B4-BE49-F238E27FC236}">
                <a16:creationId xmlns:a16="http://schemas.microsoft.com/office/drawing/2014/main" id="{B77E6CD0-482C-46FD-980D-C537A12E12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286" y="155575"/>
            <a:ext cx="1007364" cy="621337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8CEAD6A4-0DEF-4D24-BB9C-579743B69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29019" y="2870440"/>
            <a:ext cx="689051" cy="497101"/>
          </a:xfrm>
          <a:prstGeom prst="rect">
            <a:avLst/>
          </a:prstGeom>
        </p:spPr>
      </p:pic>
      <p:sp>
        <p:nvSpPr>
          <p:cNvPr id="44" name="Szövegdoboz 43">
            <a:extLst>
              <a:ext uri="{FF2B5EF4-FFF2-40B4-BE49-F238E27FC236}">
                <a16:creationId xmlns:a16="http://schemas.microsoft.com/office/drawing/2014/main" id="{76EB1499-BD49-47AD-9AC2-883D2B8462A2}"/>
              </a:ext>
            </a:extLst>
          </p:cNvPr>
          <p:cNvSpPr txBox="1"/>
          <p:nvPr/>
        </p:nvSpPr>
        <p:spPr>
          <a:xfrm>
            <a:off x="8841108" y="2879618"/>
            <a:ext cx="2132700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Tiszakécske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Szvtt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Összekötő: szögletes 44">
            <a:extLst>
              <a:ext uri="{FF2B5EF4-FFF2-40B4-BE49-F238E27FC236}">
                <a16:creationId xmlns:a16="http://schemas.microsoft.com/office/drawing/2014/main" id="{AA7A2EA7-FA62-480C-9340-2F8DB756DA79}"/>
              </a:ext>
            </a:extLst>
          </p:cNvPr>
          <p:cNvCxnSpPr>
            <a:cxnSpLocks/>
          </p:cNvCxnSpPr>
          <p:nvPr/>
        </p:nvCxnSpPr>
        <p:spPr>
          <a:xfrm rot="10800000">
            <a:off x="6005426" y="2666246"/>
            <a:ext cx="2216852" cy="3586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D2F46E81-7C7B-4A02-B256-DD6B80983FB3}"/>
              </a:ext>
            </a:extLst>
          </p:cNvPr>
          <p:cNvSpPr txBox="1"/>
          <p:nvPr/>
        </p:nvSpPr>
        <p:spPr>
          <a:xfrm>
            <a:off x="8850237" y="3421225"/>
            <a:ext cx="255595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Kunszentmárton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Szvtt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Kép 59">
            <a:extLst>
              <a:ext uri="{FF2B5EF4-FFF2-40B4-BE49-F238E27FC236}">
                <a16:creationId xmlns:a16="http://schemas.microsoft.com/office/drawing/2014/main" id="{021C959F-90B7-4FF1-AD1D-5851EA406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29019" y="3422378"/>
            <a:ext cx="689051" cy="497101"/>
          </a:xfrm>
          <a:prstGeom prst="rect">
            <a:avLst/>
          </a:prstGeom>
        </p:spPr>
      </p:pic>
      <p:cxnSp>
        <p:nvCxnSpPr>
          <p:cNvPr id="61" name="Összekötő: szögletes 60">
            <a:extLst>
              <a:ext uri="{FF2B5EF4-FFF2-40B4-BE49-F238E27FC236}">
                <a16:creationId xmlns:a16="http://schemas.microsoft.com/office/drawing/2014/main" id="{16D9E9F8-E393-4F53-BDC4-3BA37DF7F673}"/>
              </a:ext>
            </a:extLst>
          </p:cNvPr>
          <p:cNvCxnSpPr>
            <a:cxnSpLocks/>
          </p:cNvCxnSpPr>
          <p:nvPr/>
        </p:nvCxnSpPr>
        <p:spPr>
          <a:xfrm rot="10800000">
            <a:off x="5931006" y="2849276"/>
            <a:ext cx="2153616" cy="67294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Szövegdoboz 65">
            <a:extLst>
              <a:ext uri="{FF2B5EF4-FFF2-40B4-BE49-F238E27FC236}">
                <a16:creationId xmlns:a16="http://schemas.microsoft.com/office/drawing/2014/main" id="{43418919-D683-4862-9EA3-B4701B47E0CF}"/>
              </a:ext>
            </a:extLst>
          </p:cNvPr>
          <p:cNvSpPr txBox="1"/>
          <p:nvPr/>
        </p:nvSpPr>
        <p:spPr>
          <a:xfrm>
            <a:off x="7182533" y="2712807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  <p:sp>
        <p:nvSpPr>
          <p:cNvPr id="67" name="Szövegdoboz 66">
            <a:extLst>
              <a:ext uri="{FF2B5EF4-FFF2-40B4-BE49-F238E27FC236}">
                <a16:creationId xmlns:a16="http://schemas.microsoft.com/office/drawing/2014/main" id="{DA20E40F-CF67-4E8D-9927-A567A58598DE}"/>
              </a:ext>
            </a:extLst>
          </p:cNvPr>
          <p:cNvSpPr txBox="1"/>
          <p:nvPr/>
        </p:nvSpPr>
        <p:spPr>
          <a:xfrm>
            <a:off x="7169879" y="3207918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</a:t>
            </a:r>
          </a:p>
        </p:txBody>
      </p:sp>
    </p:spTree>
    <p:extLst>
      <p:ext uri="{BB962C8B-B14F-4D97-AF65-F5344CB8AC3E}">
        <p14:creationId xmlns:p14="http://schemas.microsoft.com/office/powerpoint/2010/main" val="29187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D2DA49-9B2F-4513-8F23-87670F4E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49" y="165100"/>
            <a:ext cx="10515600" cy="618101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0070C0"/>
                </a:solidFill>
              </a:rPr>
              <a:t>SCADA nyitókép - Vízszolgáltatás</a:t>
            </a:r>
          </a:p>
        </p:txBody>
      </p:sp>
      <p:pic>
        <p:nvPicPr>
          <p:cNvPr id="1026" name="Kép 2">
            <a:extLst>
              <a:ext uri="{FF2B5EF4-FFF2-40B4-BE49-F238E27FC236}">
                <a16:creationId xmlns:a16="http://schemas.microsoft.com/office/drawing/2014/main" id="{B9CCE66B-331D-41D1-A42D-0202EBE88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8" y="783201"/>
            <a:ext cx="11473895" cy="599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07D670F-7986-42A9-A164-991D812D8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86" y="155575"/>
            <a:ext cx="1007364" cy="6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28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</TotalTime>
  <Words>411</Words>
  <Application>Microsoft Office PowerPoint</Application>
  <PresentationFormat>Szélesvásznú</PresentationFormat>
  <Paragraphs>104</Paragraphs>
  <Slides>19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Office-téma</vt:lpstr>
      <vt:lpstr>Bitkép</vt:lpstr>
      <vt:lpstr> Üzemirányító központ a BÁCSVÍZ Zrt.-nél</vt:lpstr>
      <vt:lpstr>Bemutatkozik a BÁCSVÍZ Zrt.</vt:lpstr>
      <vt:lpstr>   A Társaság hosszú távú stratégiájába illeszkedően a menedzsment részéről megfogalmazott igény volt, hogy a rendszereket, 0-24 órában az üzemirányító központból is felügyelni lehessen, tovább növelve az üzembiztonságot és a fogyasztói megelégedettséget, valamint a működési költségeket is optimalizáljuk.         </vt:lpstr>
      <vt:lpstr> </vt:lpstr>
      <vt:lpstr>    </vt:lpstr>
      <vt:lpstr>PowerPoint-bemutató</vt:lpstr>
      <vt:lpstr>PowerPoint-bemutató</vt:lpstr>
      <vt:lpstr>PowerPoint-bemutató</vt:lpstr>
      <vt:lpstr>SCADA nyitókép - Vízszolgáltatás</vt:lpstr>
      <vt:lpstr>Régi SCADA megjelenítés</vt:lpstr>
      <vt:lpstr>Új, egységesített megjelenítés</vt:lpstr>
      <vt:lpstr>Szennyvíz átemelők központi megjelenítése</vt:lpstr>
      <vt:lpstr>Aluljáró csapadékvíz monitoring</vt:lpstr>
      <vt:lpstr>Térinformatika</vt:lpstr>
      <vt:lpstr>Nyomásmérés</vt:lpstr>
      <vt:lpstr>Üzemirányító Központ- hardver infrastruktúra</vt:lpstr>
      <vt:lpstr> Feladatok (2fő/12 óra):  - technológiák felügyelete  - hibabejelentések fogadása-továbbítása  - nyomásmérő pontok figyelemmel kísérése  - méretlen vízvételezés regisztrálása  - eseménynapló vezetése  - radar kép-meteorológiai előrejelzések figyelemmel kísérése  - Dunai vízállás előre jelzés figyelemmel kísérése  - objektum felügyelet </vt:lpstr>
      <vt:lpstr>Jövőbeli terveink</vt:lpstr>
      <vt:lpstr>Köszönöm megtisztelő figyelmüket!   temesvari.peter@bacsviz.hu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Temesvári Péter</dc:creator>
  <cp:lastModifiedBy>Temesvári Péter</cp:lastModifiedBy>
  <cp:revision>40</cp:revision>
  <dcterms:created xsi:type="dcterms:W3CDTF">2021-09-06T11:12:38Z</dcterms:created>
  <dcterms:modified xsi:type="dcterms:W3CDTF">2022-09-16T08:31:48Z</dcterms:modified>
</cp:coreProperties>
</file>