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73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8B133"/>
    <a:srgbClr val="0C183D"/>
    <a:srgbClr val="8BB777"/>
    <a:srgbClr val="29B2C5"/>
    <a:srgbClr val="79D7EF"/>
    <a:srgbClr val="63D0DF"/>
    <a:srgbClr val="FEFCFC"/>
    <a:srgbClr val="BA0000"/>
    <a:srgbClr val="EDAE04"/>
    <a:srgbClr val="DEF3F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79" autoAdjust="0"/>
    <p:restoredTop sz="94585" autoAdjust="0"/>
  </p:normalViewPr>
  <p:slideViewPr>
    <p:cSldViewPr snapToGrid="0">
      <p:cViewPr varScale="1">
        <p:scale>
          <a:sx n="112" d="100"/>
          <a:sy n="112" d="100"/>
        </p:scale>
        <p:origin x="50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D68C2B6-0668-4842-B7AD-4229649B4753}" type="datetimeFigureOut">
              <a:rPr lang="en-GB" smtClean="0"/>
              <a:t>2025.07.14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0D30539-DE52-46A2-A0B8-B8659538D31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633114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08B461-42F3-979C-EB8C-E0DF6D07C60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F75F45C-9234-C164-E746-6180C83C0E6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B355CFE-1141-7607-28D1-4A9B167B1F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D70A0C-1C40-4F68-9DA5-C478D328E047}" type="datetimeFigureOut">
              <a:rPr lang="en-GB" smtClean="0"/>
              <a:t>2025.07.14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2F075CC-0CC0-BB61-3ACD-8689D08F6F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7B7468E-FA38-A150-5E7E-F00378C430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06E43D-A795-4BED-B115-73A67FD926D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910148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38798E-B689-848C-8F9E-DD582C1C13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AB6A558-1E91-2107-ABB2-E45946F5D5F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BD53296-FC22-1E70-86A8-A82BBA242C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D70A0C-1C40-4F68-9DA5-C478D328E047}" type="datetimeFigureOut">
              <a:rPr lang="en-GB" smtClean="0"/>
              <a:t>2025.07.14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AC3B200-0C3D-ED5C-FDD6-7184E4607F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1DE4609-EFC6-8930-0CB9-00858CC05E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06E43D-A795-4BED-B115-73A67FD926D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074279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9D7A673-91F9-A698-0D56-FF97E5034C5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1917F2A-07B4-0EC7-4AAC-E5D4850054A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064DC12-62D4-823D-C068-955A146D78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D70A0C-1C40-4F68-9DA5-C478D328E047}" type="datetimeFigureOut">
              <a:rPr lang="en-GB" smtClean="0"/>
              <a:t>2025.07.14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CA39EE-7AEA-146B-F72B-FA23FFD6F7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80A3BB4-AF76-E677-DE73-0C94FC7A4F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06E43D-A795-4BED-B115-73A67FD926D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182057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1A6751-4B56-0F2E-9BF1-8BB364F334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F22E53-816C-C313-E2DF-DAEC463E23B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F80763A-B217-AC6F-375E-B51D43784F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D70A0C-1C40-4F68-9DA5-C478D328E047}" type="datetimeFigureOut">
              <a:rPr lang="en-GB" smtClean="0"/>
              <a:t>2025.07.14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18B088E-8388-2D63-79DE-81E8D742D8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34DE0A1-E7D3-C87C-822A-2F2091B7D6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06E43D-A795-4BED-B115-73A67FD926D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715634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374B2F-7DAD-2DCD-8F3F-9679634ACB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F2B5CE2-4322-4D61-A74D-FB8ED6B79BC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5333BA9-8D6E-66C0-389D-BABFBF8EF6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D70A0C-1C40-4F68-9DA5-C478D328E047}" type="datetimeFigureOut">
              <a:rPr lang="en-GB" smtClean="0"/>
              <a:t>2025.07.14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D3D3EFC-347C-7BD0-F093-FD5ED96CB0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95C1E37-E8F0-11F4-B28F-4CC7ACA982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06E43D-A795-4BED-B115-73A67FD926D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687163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FDB91D-9867-6418-49E8-6BD4A123B4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EFE32F-787C-2D8B-C34E-0C5BDD9E20B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0D4E6CB-CBCA-3165-1BD9-F678848E26C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CBD8B7D-1D0B-1DDD-F97D-3A210EEB1A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D70A0C-1C40-4F68-9DA5-C478D328E047}" type="datetimeFigureOut">
              <a:rPr lang="en-GB" smtClean="0"/>
              <a:t>2025.07.14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A41378B-FC40-DF3F-44D8-763EDE594D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218A9BE-A5F6-D6C4-39F4-21DC2A4816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06E43D-A795-4BED-B115-73A67FD926D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710179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57EC7A-882E-11CE-9F73-428910538F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3575094-1717-BF24-9F8B-FFB044106CF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FCCEB92-B382-57A6-FB34-2C9AD70C317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9853C38-2010-7664-6F9B-A15E17ECFFA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3728EC8-481C-DDD8-D949-E1DF537DD6E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7805AE0-07BB-CC06-21C1-735DEADC82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D70A0C-1C40-4F68-9DA5-C478D328E047}" type="datetimeFigureOut">
              <a:rPr lang="en-GB" smtClean="0"/>
              <a:t>2025.07.14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70138DE-0074-7632-3773-FC062A0476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B4C17A6-F52E-26DC-3487-4C173A69AA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06E43D-A795-4BED-B115-73A67FD926D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077784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65CA14-7ECA-D1BD-5010-8BAFC12CA2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5D84237-5450-8055-CDC4-0CA587CBED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D70A0C-1C40-4F68-9DA5-C478D328E047}" type="datetimeFigureOut">
              <a:rPr lang="en-GB" smtClean="0"/>
              <a:t>2025.07.14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4E0BDF9-3FFF-7846-A26A-A316D73853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4A61601-0DEA-2AE7-1007-3AC6E8265F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06E43D-A795-4BED-B115-73A67FD926D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760921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CBE5796-98CB-7765-9EB2-8CF9F7A497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D70A0C-1C40-4F68-9DA5-C478D328E047}" type="datetimeFigureOut">
              <a:rPr lang="en-GB" smtClean="0"/>
              <a:t>2025.07.14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49402B6-3B2B-1507-EC75-C919AC0D8C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F93082C-7076-91A9-D5BB-9281406533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06E43D-A795-4BED-B115-73A67FD926D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262089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D85D05-0D08-0E9E-B7D9-F1CEE1E510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A22A3E-BB17-3C81-F4AF-979D6E6E4A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6F76BB5-5AB0-504A-6087-24571A24AE9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CD7C397-7488-87D6-E1D7-C3BFE5DF64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D70A0C-1C40-4F68-9DA5-C478D328E047}" type="datetimeFigureOut">
              <a:rPr lang="en-GB" smtClean="0"/>
              <a:t>2025.07.14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7A0F817-7B9F-F805-53DC-8E1C1BC12A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F4B6B9E-F0DF-1768-12A2-4D49BE5B66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06E43D-A795-4BED-B115-73A67FD926D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171148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45166A-FEDB-897E-04AA-112F7D7495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0B2B0C3-AFA3-D2EC-6255-466D6D98BD8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EE22D2D-93A5-673A-D432-64BFC7A2407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6BAE20C-2DA2-BBE5-280A-DE47BF547E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D70A0C-1C40-4F68-9DA5-C478D328E047}" type="datetimeFigureOut">
              <a:rPr lang="en-GB" smtClean="0"/>
              <a:t>2025.07.14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E04FA57-BE48-1ABF-B547-B76150E407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F5F01A5-E7EB-68E3-4373-64A45ED1B0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06E43D-A795-4BED-B115-73A67FD926D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880483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CC1D03C-67AE-8EB1-A8B0-AC87BECEFE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76A8999-A7E3-563F-01D8-1B4B1E73FFC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F6C9F06-FC09-76BF-30A3-8A55055FABE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D70A0C-1C40-4F68-9DA5-C478D328E047}" type="datetimeFigureOut">
              <a:rPr lang="en-GB" smtClean="0"/>
              <a:t>2025.07.14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EA51F8E-8327-15F9-F791-2F181BF1179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C529C75-FFB7-28B5-21E1-248A7850E45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06E43D-A795-4BED-B115-73A67FD926D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318685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13" Type="http://schemas.openxmlformats.org/officeDocument/2006/relationships/image" Target="../media/image12.png"/><Relationship Id="rId18" Type="http://schemas.openxmlformats.org/officeDocument/2006/relationships/image" Target="../media/image1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svg"/><Relationship Id="rId17" Type="http://schemas.openxmlformats.org/officeDocument/2006/relationships/image" Target="../media/image16.png"/><Relationship Id="rId2" Type="http://schemas.openxmlformats.org/officeDocument/2006/relationships/image" Target="../media/image1.png"/><Relationship Id="rId16" Type="http://schemas.openxmlformats.org/officeDocument/2006/relationships/image" Target="../media/image15.sv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sv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10" Type="http://schemas.openxmlformats.org/officeDocument/2006/relationships/image" Target="../media/image9.svg"/><Relationship Id="rId19" Type="http://schemas.openxmlformats.org/officeDocument/2006/relationships/image" Target="../media/image18.png"/><Relationship Id="rId4" Type="http://schemas.openxmlformats.org/officeDocument/2006/relationships/image" Target="../media/image3.svg"/><Relationship Id="rId9" Type="http://schemas.openxmlformats.org/officeDocument/2006/relationships/image" Target="../media/image8.png"/><Relationship Id="rId14" Type="http://schemas.openxmlformats.org/officeDocument/2006/relationships/image" Target="../media/image13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7013F72A-A210-BC12-A75F-F2223F9434B9}"/>
              </a:ext>
            </a:extLst>
          </p:cNvPr>
          <p:cNvSpPr txBox="1"/>
          <p:nvPr/>
        </p:nvSpPr>
        <p:spPr>
          <a:xfrm>
            <a:off x="773036" y="721558"/>
            <a:ext cx="66724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lvl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6975475" algn="l"/>
              </a:tabLst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8B133"/>
                </a:solidFill>
                <a:effectLst/>
                <a:uLnTx/>
                <a:uFillTx/>
                <a:ea typeface="+mn-ea"/>
                <a:cs typeface="+mn-cs"/>
              </a:rPr>
              <a:t>A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8B133"/>
                </a:solidFill>
                <a:effectLst/>
                <a:uLnTx/>
                <a:uFillTx/>
                <a:ea typeface="+mn-ea"/>
                <a:cs typeface="+mn-cs"/>
              </a:rPr>
              <a:t>Mesters</a:t>
            </a:r>
            <a:r>
              <a:rPr kumimoji="0" lang="hu-HU" sz="2400" b="1" i="0" u="none" strike="noStrike" kern="1200" cap="none" spc="0" normalizeH="0" baseline="0" noProof="0" dirty="0">
                <a:ln>
                  <a:noFill/>
                </a:ln>
                <a:solidFill>
                  <a:srgbClr val="F8B133"/>
                </a:solidFill>
                <a:effectLst/>
                <a:uLnTx/>
                <a:uFillTx/>
                <a:ea typeface="+mn-ea"/>
                <a:cs typeface="+mn-cs"/>
              </a:rPr>
              <a:t>é</a:t>
            </a:r>
            <a:r>
              <a:rPr kumimoji="0" lang="en-GB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8B133"/>
                </a:solidFill>
                <a:effectLst/>
                <a:uLnTx/>
                <a:uFillTx/>
                <a:ea typeface="+mn-ea"/>
                <a:cs typeface="+mn-cs"/>
              </a:rPr>
              <a:t>ges</a:t>
            </a: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rgbClr val="F8B133"/>
                </a:solidFill>
                <a:effectLst/>
                <a:uLnTx/>
                <a:uFillTx/>
                <a:ea typeface="+mn-ea"/>
                <a:cs typeface="+mn-cs"/>
              </a:rPr>
              <a:t> </a:t>
            </a:r>
            <a:r>
              <a:rPr lang="en-GB" sz="2400" b="1" dirty="0">
                <a:solidFill>
                  <a:srgbClr val="F8B133"/>
                </a:solidFill>
              </a:rPr>
              <a:t>I</a:t>
            </a:r>
            <a:r>
              <a:rPr kumimoji="0" lang="en-GB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8B133"/>
                </a:solidFill>
                <a:effectLst/>
                <a:uLnTx/>
                <a:uFillTx/>
                <a:ea typeface="+mn-ea"/>
                <a:cs typeface="+mn-cs"/>
              </a:rPr>
              <a:t>ntelligencia</a:t>
            </a: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rgbClr val="F8B133"/>
                </a:solidFill>
                <a:effectLst/>
                <a:uLnTx/>
                <a:uFillTx/>
                <a:ea typeface="+mn-ea"/>
                <a:cs typeface="+mn-cs"/>
              </a:rPr>
              <a:t> </a:t>
            </a:r>
            <a:r>
              <a:rPr kumimoji="0" lang="en-GB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8B133"/>
                </a:solidFill>
                <a:effectLst/>
                <a:uLnTx/>
                <a:uFillTx/>
                <a:ea typeface="+mn-ea"/>
                <a:cs typeface="+mn-cs"/>
              </a:rPr>
              <a:t>az</a:t>
            </a: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rgbClr val="F8B133"/>
                </a:solidFill>
                <a:effectLst/>
                <a:uLnTx/>
                <a:uFillTx/>
                <a:ea typeface="+mn-ea"/>
                <a:cs typeface="+mn-cs"/>
              </a:rPr>
              <a:t> </a:t>
            </a:r>
            <a:r>
              <a:rPr kumimoji="0" lang="en-GB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8B133"/>
                </a:solidFill>
                <a:effectLst/>
                <a:uLnTx/>
                <a:uFillTx/>
                <a:ea typeface="+mn-ea"/>
                <a:cs typeface="+mn-cs"/>
              </a:rPr>
              <a:t>automatiz</a:t>
            </a:r>
            <a:r>
              <a:rPr kumimoji="0" lang="hu-HU" sz="2400" b="1" i="0" u="none" strike="noStrike" kern="1200" cap="none" spc="0" normalizeH="0" baseline="0" noProof="0" dirty="0">
                <a:ln>
                  <a:noFill/>
                </a:ln>
                <a:solidFill>
                  <a:srgbClr val="F8B133"/>
                </a:solidFill>
                <a:effectLst/>
                <a:uLnTx/>
                <a:uFillTx/>
                <a:ea typeface="+mn-ea"/>
                <a:cs typeface="+mn-cs"/>
              </a:rPr>
              <a:t>á</a:t>
            </a:r>
            <a:r>
              <a:rPr lang="en-GB" sz="2400" b="1" dirty="0">
                <a:solidFill>
                  <a:srgbClr val="F8B133"/>
                </a:solidFill>
              </a:rPr>
              <a:t>l</a:t>
            </a:r>
            <a:r>
              <a:rPr lang="hu-HU" sz="2400" b="1" dirty="0">
                <a:solidFill>
                  <a:srgbClr val="F8B133"/>
                </a:solidFill>
              </a:rPr>
              <a:t>á</a:t>
            </a:r>
            <a:r>
              <a:rPr lang="en-GB" sz="2400" b="1" dirty="0">
                <a:solidFill>
                  <a:srgbClr val="F8B133"/>
                </a:solidFill>
              </a:rPr>
              <a:t>s </a:t>
            </a:r>
            <a:r>
              <a:rPr lang="hu-HU" sz="2400" b="1" dirty="0">
                <a:solidFill>
                  <a:srgbClr val="F8B133"/>
                </a:solidFill>
              </a:rPr>
              <a:t>é</a:t>
            </a:r>
            <a:r>
              <a:rPr lang="en-GB" sz="2400" b="1" dirty="0">
                <a:solidFill>
                  <a:srgbClr val="F8B133"/>
                </a:solidFill>
              </a:rPr>
              <a:t>s </a:t>
            </a:r>
            <a:r>
              <a:rPr lang="hu-HU" sz="2400" b="1" dirty="0">
                <a:solidFill>
                  <a:srgbClr val="F8B133"/>
                </a:solidFill>
              </a:rPr>
              <a:t>ü</a:t>
            </a:r>
            <a:r>
              <a:rPr lang="en-GB" sz="2400" b="1" dirty="0" err="1">
                <a:solidFill>
                  <a:srgbClr val="F8B133"/>
                </a:solidFill>
              </a:rPr>
              <a:t>zemir</a:t>
            </a:r>
            <a:r>
              <a:rPr lang="hu-HU" sz="2400" b="1" dirty="0">
                <a:solidFill>
                  <a:srgbClr val="F8B133"/>
                </a:solidFill>
              </a:rPr>
              <a:t>á</a:t>
            </a:r>
            <a:r>
              <a:rPr lang="en-GB" sz="2400" b="1" dirty="0" err="1">
                <a:solidFill>
                  <a:srgbClr val="F8B133"/>
                </a:solidFill>
              </a:rPr>
              <a:t>ny</a:t>
            </a:r>
            <a:r>
              <a:rPr lang="hu-HU" sz="2400" b="1" dirty="0">
                <a:solidFill>
                  <a:srgbClr val="F8B133"/>
                </a:solidFill>
              </a:rPr>
              <a:t>í</a:t>
            </a:r>
            <a:r>
              <a:rPr lang="en-GB" sz="2400" b="1" dirty="0">
                <a:solidFill>
                  <a:srgbClr val="F8B133"/>
                </a:solidFill>
              </a:rPr>
              <a:t>t</a:t>
            </a:r>
            <a:r>
              <a:rPr lang="hu-HU" sz="2400" b="1" dirty="0">
                <a:solidFill>
                  <a:srgbClr val="F8B133"/>
                </a:solidFill>
              </a:rPr>
              <a:t>á</a:t>
            </a:r>
            <a:r>
              <a:rPr lang="en-GB" sz="2400" b="1" dirty="0">
                <a:solidFill>
                  <a:srgbClr val="F8B133"/>
                </a:solidFill>
              </a:rPr>
              <a:t>s </a:t>
            </a:r>
            <a:r>
              <a:rPr lang="en-GB" sz="2400" b="1" dirty="0" err="1">
                <a:solidFill>
                  <a:srgbClr val="F8B133"/>
                </a:solidFill>
              </a:rPr>
              <a:t>minden</a:t>
            </a:r>
            <a:r>
              <a:rPr lang="en-GB" sz="2400" b="1" dirty="0">
                <a:solidFill>
                  <a:srgbClr val="F8B133"/>
                </a:solidFill>
              </a:rPr>
              <a:t> </a:t>
            </a:r>
            <a:r>
              <a:rPr lang="en-GB" sz="2400" b="1" dirty="0" err="1">
                <a:solidFill>
                  <a:srgbClr val="F8B133"/>
                </a:solidFill>
              </a:rPr>
              <a:t>szintj</a:t>
            </a:r>
            <a:r>
              <a:rPr lang="hu-HU" sz="2400" b="1" dirty="0">
                <a:solidFill>
                  <a:srgbClr val="F8B133"/>
                </a:solidFill>
              </a:rPr>
              <a:t>é</a:t>
            </a:r>
            <a:r>
              <a:rPr lang="en-GB" sz="2400" b="1" dirty="0">
                <a:solidFill>
                  <a:srgbClr val="F8B133"/>
                </a:solidFill>
              </a:rPr>
              <a:t>t mag</a:t>
            </a:r>
            <a:r>
              <a:rPr lang="hu-HU" sz="2400" b="1" dirty="0">
                <a:solidFill>
                  <a:srgbClr val="F8B133"/>
                </a:solidFill>
              </a:rPr>
              <a:t>á</a:t>
            </a:r>
            <a:r>
              <a:rPr lang="en-GB" sz="2400" b="1" dirty="0">
                <a:solidFill>
                  <a:srgbClr val="F8B133"/>
                </a:solidFill>
              </a:rPr>
              <a:t>ban </a:t>
            </a:r>
            <a:r>
              <a:rPr lang="en-GB" sz="2400" b="1" dirty="0" err="1">
                <a:solidFill>
                  <a:srgbClr val="F8B133"/>
                </a:solidFill>
              </a:rPr>
              <a:t>foglalja</a:t>
            </a:r>
            <a:endParaRPr kumimoji="0" lang="en-GB" sz="2400" b="1" i="0" u="none" strike="noStrike" kern="1200" cap="none" spc="0" normalizeH="0" baseline="0" noProof="0" dirty="0">
              <a:ln>
                <a:noFill/>
              </a:ln>
              <a:solidFill>
                <a:srgbClr val="F8B133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14" name="Title 13">
            <a:extLst>
              <a:ext uri="{FF2B5EF4-FFF2-40B4-BE49-F238E27FC236}">
                <a16:creationId xmlns:a16="http://schemas.microsoft.com/office/drawing/2014/main" id="{DD1E2AA2-6EDE-A0C1-3664-75F9A3776C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5354" y="-1871"/>
            <a:ext cx="11476470" cy="859096"/>
          </a:xfrm>
        </p:spPr>
        <p:txBody>
          <a:bodyPr>
            <a:normAutofit fontScale="90000"/>
          </a:bodyPr>
          <a:lstStyle/>
          <a:p>
            <a:r>
              <a:rPr lang="en-GB" sz="3600" b="1" dirty="0">
                <a:solidFill>
                  <a:schemeClr val="bg1"/>
                </a:solidFill>
              </a:rPr>
              <a:t>MI-</a:t>
            </a:r>
            <a:r>
              <a:rPr lang="en-GB" sz="3600" b="1" dirty="0" err="1">
                <a:solidFill>
                  <a:schemeClr val="bg1"/>
                </a:solidFill>
              </a:rPr>
              <a:t>alkalmaz</a:t>
            </a:r>
            <a:r>
              <a:rPr lang="hu-HU" sz="3600" b="1" dirty="0">
                <a:solidFill>
                  <a:schemeClr val="bg1"/>
                </a:solidFill>
              </a:rPr>
              <a:t>á</a:t>
            </a:r>
            <a:r>
              <a:rPr lang="en-GB" sz="3600" b="1" dirty="0" err="1">
                <a:solidFill>
                  <a:schemeClr val="bg1"/>
                </a:solidFill>
              </a:rPr>
              <a:t>si</a:t>
            </a:r>
            <a:r>
              <a:rPr lang="en-GB" sz="3600" b="1" dirty="0">
                <a:solidFill>
                  <a:schemeClr val="bg1"/>
                </a:solidFill>
              </a:rPr>
              <a:t> </a:t>
            </a:r>
            <a:r>
              <a:rPr lang="en-GB" sz="3600" b="1" dirty="0" err="1">
                <a:solidFill>
                  <a:schemeClr val="bg1"/>
                </a:solidFill>
              </a:rPr>
              <a:t>ter</a:t>
            </a:r>
            <a:r>
              <a:rPr lang="hu-HU" sz="3600" b="1" dirty="0">
                <a:solidFill>
                  <a:schemeClr val="bg1"/>
                </a:solidFill>
              </a:rPr>
              <a:t>ü</a:t>
            </a:r>
            <a:r>
              <a:rPr lang="en-GB" sz="3600" b="1" dirty="0" err="1">
                <a:solidFill>
                  <a:schemeClr val="bg1"/>
                </a:solidFill>
              </a:rPr>
              <a:t>letek</a:t>
            </a:r>
            <a:r>
              <a:rPr lang="en-GB" sz="3600" b="1" dirty="0">
                <a:solidFill>
                  <a:schemeClr val="bg1"/>
                </a:solidFill>
              </a:rPr>
              <a:t> a v</a:t>
            </a:r>
            <a:r>
              <a:rPr lang="hu-HU" sz="3600" b="1" dirty="0">
                <a:solidFill>
                  <a:schemeClr val="bg1"/>
                </a:solidFill>
              </a:rPr>
              <a:t>í</a:t>
            </a:r>
            <a:r>
              <a:rPr lang="en-GB" sz="3600" b="1" dirty="0" err="1">
                <a:solidFill>
                  <a:schemeClr val="bg1"/>
                </a:solidFill>
              </a:rPr>
              <a:t>zk</a:t>
            </a:r>
            <a:r>
              <a:rPr lang="hu-HU" sz="3600" b="1" dirty="0">
                <a:solidFill>
                  <a:schemeClr val="bg1"/>
                </a:solidFill>
              </a:rPr>
              <a:t>ö</a:t>
            </a:r>
            <a:r>
              <a:rPr lang="en-GB" sz="3600" b="1" dirty="0" err="1">
                <a:solidFill>
                  <a:schemeClr val="bg1"/>
                </a:solidFill>
              </a:rPr>
              <a:t>zm</a:t>
            </a:r>
            <a:r>
              <a:rPr lang="hu-HU" sz="3600" b="1" dirty="0">
                <a:solidFill>
                  <a:schemeClr val="bg1"/>
                </a:solidFill>
              </a:rPr>
              <a:t>ű</a:t>
            </a:r>
            <a:r>
              <a:rPr lang="en-GB" sz="3600" b="1" dirty="0">
                <a:solidFill>
                  <a:schemeClr val="bg1"/>
                </a:solidFill>
              </a:rPr>
              <a:t> </a:t>
            </a:r>
            <a:r>
              <a:rPr lang="en-GB" sz="3600" b="1" dirty="0" err="1">
                <a:solidFill>
                  <a:schemeClr val="bg1"/>
                </a:solidFill>
              </a:rPr>
              <a:t>automatiz</a:t>
            </a:r>
            <a:r>
              <a:rPr lang="hu-HU" sz="3600" b="1" dirty="0">
                <a:solidFill>
                  <a:schemeClr val="bg1"/>
                </a:solidFill>
              </a:rPr>
              <a:t>á</a:t>
            </a:r>
            <a:r>
              <a:rPr lang="en-GB" sz="3600" b="1" dirty="0">
                <a:solidFill>
                  <a:schemeClr val="bg1"/>
                </a:solidFill>
              </a:rPr>
              <a:t>l</a:t>
            </a:r>
            <a:r>
              <a:rPr lang="hu-HU" sz="3600" b="1" dirty="0">
                <a:solidFill>
                  <a:schemeClr val="bg1"/>
                </a:solidFill>
              </a:rPr>
              <a:t>á</a:t>
            </a:r>
            <a:r>
              <a:rPr lang="en-GB" sz="3600" b="1" dirty="0" err="1">
                <a:solidFill>
                  <a:schemeClr val="bg1"/>
                </a:solidFill>
              </a:rPr>
              <a:t>si</a:t>
            </a:r>
            <a:r>
              <a:rPr lang="en-GB" sz="3600" b="1" dirty="0">
                <a:solidFill>
                  <a:schemeClr val="bg1"/>
                </a:solidFill>
              </a:rPr>
              <a:t> </a:t>
            </a:r>
            <a:r>
              <a:rPr lang="en-GB" sz="3600" b="1" dirty="0" err="1">
                <a:solidFill>
                  <a:schemeClr val="bg1"/>
                </a:solidFill>
              </a:rPr>
              <a:t>rendszer</a:t>
            </a:r>
            <a:r>
              <a:rPr lang="hu-HU" sz="3600" b="1" dirty="0">
                <a:solidFill>
                  <a:schemeClr val="bg1"/>
                </a:solidFill>
              </a:rPr>
              <a:t>é</a:t>
            </a:r>
            <a:r>
              <a:rPr lang="en-GB" sz="3600" b="1" dirty="0">
                <a:solidFill>
                  <a:schemeClr val="bg1"/>
                </a:solidFill>
              </a:rPr>
              <a:t>ben</a:t>
            </a:r>
            <a:endParaRPr lang="hu-HU" sz="3600" b="1" dirty="0">
              <a:solidFill>
                <a:schemeClr val="bg1"/>
              </a:solidFill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58ADA08B-9167-FE33-52AF-7CFE92D3AE04}"/>
              </a:ext>
            </a:extLst>
          </p:cNvPr>
          <p:cNvSpPr/>
          <p:nvPr/>
        </p:nvSpPr>
        <p:spPr>
          <a:xfrm>
            <a:off x="296861" y="2360208"/>
            <a:ext cx="2220267" cy="1214641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R="0" lvl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GB" sz="1600" b="1" dirty="0">
                <a:solidFill>
                  <a:schemeClr val="bg1"/>
                </a:solidFill>
              </a:rPr>
              <a:t>EMS, CMMS, MI m</a:t>
            </a:r>
            <a:r>
              <a:rPr lang="hu-HU" sz="1600" b="1" dirty="0">
                <a:solidFill>
                  <a:schemeClr val="bg1"/>
                </a:solidFill>
              </a:rPr>
              <a:t>ű</a:t>
            </a:r>
            <a:r>
              <a:rPr lang="en-GB" sz="1600" b="1" dirty="0">
                <a:solidFill>
                  <a:schemeClr val="bg1"/>
                </a:solidFill>
              </a:rPr>
              <a:t>k</a:t>
            </a:r>
            <a:r>
              <a:rPr lang="hu-HU" sz="1600" b="1" dirty="0">
                <a:solidFill>
                  <a:schemeClr val="bg1"/>
                </a:solidFill>
              </a:rPr>
              <a:t>ö</a:t>
            </a:r>
            <a:r>
              <a:rPr lang="en-GB" sz="1600" b="1" dirty="0" err="1">
                <a:solidFill>
                  <a:schemeClr val="bg1"/>
                </a:solidFill>
              </a:rPr>
              <a:t>dtet</a:t>
            </a:r>
            <a:r>
              <a:rPr lang="hu-HU" sz="1600" b="1" dirty="0">
                <a:solidFill>
                  <a:schemeClr val="bg1"/>
                </a:solidFill>
              </a:rPr>
              <a:t>ő</a:t>
            </a:r>
            <a:r>
              <a:rPr lang="en-GB" sz="1600" b="1" dirty="0">
                <a:solidFill>
                  <a:schemeClr val="bg1"/>
                </a:solidFill>
              </a:rPr>
              <a:t> </a:t>
            </a:r>
            <a:r>
              <a:rPr lang="en-GB" sz="1600" b="1" dirty="0" err="1">
                <a:solidFill>
                  <a:schemeClr val="bg1"/>
                </a:solidFill>
              </a:rPr>
              <a:t>adatb</a:t>
            </a:r>
            <a:r>
              <a:rPr lang="hu-HU" sz="1600" b="1" dirty="0">
                <a:solidFill>
                  <a:schemeClr val="bg1"/>
                </a:solidFill>
              </a:rPr>
              <a:t>á</a:t>
            </a:r>
            <a:r>
              <a:rPr lang="en-GB" sz="1600" b="1" dirty="0" err="1">
                <a:solidFill>
                  <a:schemeClr val="bg1"/>
                </a:solidFill>
              </a:rPr>
              <a:t>zisok</a:t>
            </a:r>
            <a:r>
              <a:rPr lang="en-GB" sz="1600" b="1" dirty="0">
                <a:solidFill>
                  <a:schemeClr val="bg1"/>
                </a:solidFill>
              </a:rPr>
              <a:t> l</a:t>
            </a:r>
            <a:r>
              <a:rPr lang="hu-HU" sz="1600" b="1" dirty="0">
                <a:solidFill>
                  <a:schemeClr val="bg1"/>
                </a:solidFill>
              </a:rPr>
              <a:t>é</a:t>
            </a:r>
            <a:r>
              <a:rPr lang="en-GB" sz="1600" b="1" dirty="0" err="1">
                <a:solidFill>
                  <a:schemeClr val="bg1"/>
                </a:solidFill>
              </a:rPr>
              <a:t>trehoz</a:t>
            </a:r>
            <a:r>
              <a:rPr lang="hu-HU" sz="1600" b="1" dirty="0">
                <a:solidFill>
                  <a:schemeClr val="bg1"/>
                </a:solidFill>
              </a:rPr>
              <a:t>á</a:t>
            </a:r>
            <a:r>
              <a:rPr lang="en-GB" sz="1600" b="1" dirty="0" err="1">
                <a:solidFill>
                  <a:schemeClr val="bg1"/>
                </a:solidFill>
              </a:rPr>
              <a:t>sa</a:t>
            </a:r>
            <a:r>
              <a:rPr lang="en-GB" sz="1600" b="1" dirty="0">
                <a:solidFill>
                  <a:schemeClr val="bg1"/>
                </a:solidFill>
              </a:rPr>
              <a:t> SCADA / PLC IO </a:t>
            </a:r>
            <a:r>
              <a:rPr lang="en-GB" sz="1600" b="1" dirty="0" err="1">
                <a:solidFill>
                  <a:schemeClr val="bg1"/>
                </a:solidFill>
              </a:rPr>
              <a:t>lista</a:t>
            </a:r>
            <a:r>
              <a:rPr lang="en-GB" sz="1600" b="1" dirty="0">
                <a:solidFill>
                  <a:schemeClr val="bg1"/>
                </a:solidFill>
              </a:rPr>
              <a:t> </a:t>
            </a:r>
            <a:r>
              <a:rPr lang="en-GB" sz="1600" b="1" dirty="0" err="1">
                <a:solidFill>
                  <a:schemeClr val="bg1"/>
                </a:solidFill>
              </a:rPr>
              <a:t>alapj</a:t>
            </a:r>
            <a:r>
              <a:rPr lang="hu-HU" sz="1600" b="1" dirty="0">
                <a:solidFill>
                  <a:schemeClr val="bg1"/>
                </a:solidFill>
              </a:rPr>
              <a:t>á</a:t>
            </a:r>
            <a:r>
              <a:rPr lang="en-GB" sz="1600" b="1" dirty="0">
                <a:solidFill>
                  <a:schemeClr val="bg1"/>
                </a:solidFill>
              </a:rPr>
              <a:t>n</a:t>
            </a:r>
            <a:endParaRPr kumimoji="0" lang="en-US" sz="1100" b="0" i="1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A492AD36-95B8-D356-85CF-D205E4B56FE1}"/>
              </a:ext>
            </a:extLst>
          </p:cNvPr>
          <p:cNvSpPr/>
          <p:nvPr/>
        </p:nvSpPr>
        <p:spPr>
          <a:xfrm>
            <a:off x="2452880" y="2347083"/>
            <a:ext cx="2434400" cy="1322138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R="0" lvl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GB" sz="1600" b="1" dirty="0" err="1">
                <a:solidFill>
                  <a:schemeClr val="bg1"/>
                </a:solidFill>
              </a:rPr>
              <a:t>IIoT</a:t>
            </a:r>
            <a:r>
              <a:rPr lang="en-GB" sz="1600" b="1" dirty="0">
                <a:solidFill>
                  <a:schemeClr val="bg1"/>
                </a:solidFill>
              </a:rPr>
              <a:t> / IoT </a:t>
            </a:r>
            <a:r>
              <a:rPr lang="en-GB" sz="1600" b="1" dirty="0" err="1">
                <a:solidFill>
                  <a:schemeClr val="bg1"/>
                </a:solidFill>
              </a:rPr>
              <a:t>kapcsolatok</a:t>
            </a:r>
            <a:r>
              <a:rPr lang="en-GB" sz="1600" b="1" dirty="0">
                <a:solidFill>
                  <a:schemeClr val="bg1"/>
                </a:solidFill>
              </a:rPr>
              <a:t> </a:t>
            </a:r>
            <a:r>
              <a:rPr lang="en-GB" sz="1600" b="1" dirty="0" err="1">
                <a:solidFill>
                  <a:schemeClr val="bg1"/>
                </a:solidFill>
              </a:rPr>
              <a:t>kialak</a:t>
            </a:r>
            <a:r>
              <a:rPr lang="hu-HU" sz="1600" b="1" dirty="0">
                <a:solidFill>
                  <a:schemeClr val="bg1"/>
                </a:solidFill>
              </a:rPr>
              <a:t>í</a:t>
            </a:r>
            <a:r>
              <a:rPr lang="en-GB" sz="1600" b="1" dirty="0">
                <a:solidFill>
                  <a:schemeClr val="bg1"/>
                </a:solidFill>
              </a:rPr>
              <a:t>t</a:t>
            </a:r>
            <a:r>
              <a:rPr lang="hu-HU" sz="1600" b="1" dirty="0">
                <a:solidFill>
                  <a:schemeClr val="bg1"/>
                </a:solidFill>
              </a:rPr>
              <a:t>á</a:t>
            </a:r>
            <a:r>
              <a:rPr lang="en-GB" sz="1600" b="1" dirty="0" err="1">
                <a:solidFill>
                  <a:schemeClr val="bg1"/>
                </a:solidFill>
              </a:rPr>
              <a:t>sa</a:t>
            </a:r>
            <a:r>
              <a:rPr lang="en-GB" sz="1600" b="1" dirty="0">
                <a:solidFill>
                  <a:schemeClr val="bg1"/>
                </a:solidFill>
              </a:rPr>
              <a:t> </a:t>
            </a:r>
            <a:r>
              <a:rPr lang="en-GB" sz="1600" b="1" dirty="0" err="1">
                <a:solidFill>
                  <a:schemeClr val="bg1"/>
                </a:solidFill>
              </a:rPr>
              <a:t>adatvez</a:t>
            </a:r>
            <a:r>
              <a:rPr lang="hu-HU" sz="1600" b="1" dirty="0">
                <a:solidFill>
                  <a:schemeClr val="bg1"/>
                </a:solidFill>
              </a:rPr>
              <a:t>é</a:t>
            </a:r>
            <a:r>
              <a:rPr lang="en-GB" sz="1600" b="1" dirty="0" err="1">
                <a:solidFill>
                  <a:schemeClr val="bg1"/>
                </a:solidFill>
              </a:rPr>
              <a:t>relt</a:t>
            </a:r>
            <a:r>
              <a:rPr lang="en-GB" sz="1600" b="1" dirty="0">
                <a:solidFill>
                  <a:schemeClr val="bg1"/>
                </a:solidFill>
              </a:rPr>
              <a:t> </a:t>
            </a:r>
            <a:r>
              <a:rPr lang="en-GB" sz="1600" b="1" dirty="0" err="1">
                <a:solidFill>
                  <a:schemeClr val="bg1"/>
                </a:solidFill>
              </a:rPr>
              <a:t>taglista</a:t>
            </a:r>
            <a:r>
              <a:rPr lang="en-GB" sz="1600" b="1" dirty="0">
                <a:solidFill>
                  <a:schemeClr val="bg1"/>
                </a:solidFill>
              </a:rPr>
              <a:t> </a:t>
            </a:r>
            <a:r>
              <a:rPr lang="en-GB" sz="1600" b="1" dirty="0" err="1">
                <a:solidFill>
                  <a:schemeClr val="bg1"/>
                </a:solidFill>
              </a:rPr>
              <a:t>gener</a:t>
            </a:r>
            <a:r>
              <a:rPr lang="hu-HU" sz="1600" b="1" dirty="0">
                <a:solidFill>
                  <a:schemeClr val="bg1"/>
                </a:solidFill>
              </a:rPr>
              <a:t>á</a:t>
            </a:r>
            <a:r>
              <a:rPr lang="en-GB" sz="1600" b="1" dirty="0">
                <a:solidFill>
                  <a:schemeClr val="bg1"/>
                </a:solidFill>
              </a:rPr>
              <a:t>l</a:t>
            </a:r>
            <a:r>
              <a:rPr lang="hu-HU" sz="1600" b="1" dirty="0">
                <a:solidFill>
                  <a:schemeClr val="bg1"/>
                </a:solidFill>
              </a:rPr>
              <a:t>á</a:t>
            </a:r>
            <a:r>
              <a:rPr lang="en-GB" sz="1600" b="1" dirty="0">
                <a:solidFill>
                  <a:schemeClr val="bg1"/>
                </a:solidFill>
              </a:rPr>
              <a:t>s   (Sparkplug-B / MQTT)</a:t>
            </a:r>
            <a:endParaRPr lang="en-US" sz="1600" b="1" dirty="0">
              <a:solidFill>
                <a:schemeClr val="bg1"/>
              </a:solidFill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D58B6A07-CB9A-70DA-FDB3-3D16D6977ECB}"/>
              </a:ext>
            </a:extLst>
          </p:cNvPr>
          <p:cNvSpPr/>
          <p:nvPr/>
        </p:nvSpPr>
        <p:spPr>
          <a:xfrm>
            <a:off x="4950943" y="2360208"/>
            <a:ext cx="2290116" cy="1214641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R="0" lvl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ea typeface="+mn-ea"/>
                <a:cs typeface="+mn-cs"/>
              </a:rPr>
              <a:t>SCADA </a:t>
            </a:r>
            <a:r>
              <a:rPr kumimoji="0" lang="en-GB" sz="1600" b="1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ea typeface="+mn-ea"/>
                <a:cs typeface="+mn-cs"/>
              </a:rPr>
              <a:t>alkalmaz</a:t>
            </a:r>
            <a:r>
              <a:rPr kumimoji="0" lang="hu-HU" sz="16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ea typeface="+mn-ea"/>
                <a:cs typeface="+mn-cs"/>
              </a:rPr>
              <a:t>á</a:t>
            </a: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ea typeface="+mn-ea"/>
                <a:cs typeface="+mn-cs"/>
              </a:rPr>
              <a:t>s</a:t>
            </a:r>
            <a:r>
              <a:rPr kumimoji="0" lang="en-GB" sz="1600" b="1" i="0" u="none" strike="noStrike" kern="1200" cap="none" spc="0" normalizeH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ea typeface="+mn-ea"/>
                <a:cs typeface="+mn-cs"/>
              </a:rPr>
              <a:t> </a:t>
            </a:r>
            <a:r>
              <a:rPr kumimoji="0" lang="en-GB" sz="1600" b="1" i="0" u="none" strike="noStrike" kern="1200" cap="none" spc="0" normalizeH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ea typeface="+mn-ea"/>
                <a:cs typeface="+mn-cs"/>
              </a:rPr>
              <a:t>el</a:t>
            </a:r>
            <a:r>
              <a:rPr kumimoji="0" lang="hu-HU" sz="1600" b="1" i="0" u="none" strike="noStrike" kern="1200" cap="none" spc="0" normalizeH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ea typeface="+mn-ea"/>
                <a:cs typeface="+mn-cs"/>
              </a:rPr>
              <a:t>ő</a:t>
            </a:r>
            <a:r>
              <a:rPr lang="hu-HU" sz="1600" b="1" dirty="0">
                <a:solidFill>
                  <a:schemeClr val="bg1"/>
                </a:solidFill>
              </a:rPr>
              <a:t>á</a:t>
            </a:r>
            <a:r>
              <a:rPr lang="en-GB" sz="1600" b="1" dirty="0" err="1">
                <a:solidFill>
                  <a:schemeClr val="bg1"/>
                </a:solidFill>
              </a:rPr>
              <a:t>ll</a:t>
            </a:r>
            <a:r>
              <a:rPr lang="hu-HU" sz="1600" b="1" dirty="0">
                <a:solidFill>
                  <a:schemeClr val="bg1"/>
                </a:solidFill>
              </a:rPr>
              <a:t>í</a:t>
            </a:r>
            <a:r>
              <a:rPr lang="en-GB" sz="1600" b="1" dirty="0">
                <a:solidFill>
                  <a:schemeClr val="bg1"/>
                </a:solidFill>
              </a:rPr>
              <a:t>t</a:t>
            </a:r>
            <a:r>
              <a:rPr lang="hu-HU" sz="1600" b="1" dirty="0">
                <a:solidFill>
                  <a:schemeClr val="bg1"/>
                </a:solidFill>
              </a:rPr>
              <a:t>á</a:t>
            </a:r>
            <a:r>
              <a:rPr lang="en-GB" sz="1600" b="1" dirty="0" err="1">
                <a:solidFill>
                  <a:schemeClr val="bg1"/>
                </a:solidFill>
              </a:rPr>
              <a:t>sa</a:t>
            </a:r>
            <a:r>
              <a:rPr lang="en-GB" sz="1600" b="1" dirty="0">
                <a:solidFill>
                  <a:schemeClr val="bg1"/>
                </a:solidFill>
              </a:rPr>
              <a:t> a </a:t>
            </a:r>
            <a:r>
              <a:rPr lang="en-GB" sz="1600" b="1" dirty="0" err="1">
                <a:solidFill>
                  <a:schemeClr val="bg1"/>
                </a:solidFill>
              </a:rPr>
              <a:t>modulok</a:t>
            </a:r>
            <a:r>
              <a:rPr lang="en-GB" sz="1600" b="1" dirty="0">
                <a:solidFill>
                  <a:schemeClr val="bg1"/>
                </a:solidFill>
              </a:rPr>
              <a:t> (unit) </a:t>
            </a:r>
            <a:r>
              <a:rPr lang="en-GB" sz="1600" b="1" dirty="0" err="1">
                <a:solidFill>
                  <a:schemeClr val="bg1"/>
                </a:solidFill>
              </a:rPr>
              <a:t>automatikus</a:t>
            </a:r>
            <a:r>
              <a:rPr lang="en-GB" sz="1600" b="1" dirty="0">
                <a:solidFill>
                  <a:schemeClr val="bg1"/>
                </a:solidFill>
              </a:rPr>
              <a:t> </a:t>
            </a:r>
            <a:r>
              <a:rPr lang="en-GB" sz="1600" b="1" dirty="0" err="1">
                <a:solidFill>
                  <a:schemeClr val="bg1"/>
                </a:solidFill>
              </a:rPr>
              <a:t>konfigur</a:t>
            </a:r>
            <a:r>
              <a:rPr lang="hu-HU" sz="1600" b="1" dirty="0">
                <a:solidFill>
                  <a:schemeClr val="bg1"/>
                </a:solidFill>
              </a:rPr>
              <a:t>á</a:t>
            </a:r>
            <a:r>
              <a:rPr lang="en-GB" sz="1600" b="1" dirty="0">
                <a:solidFill>
                  <a:schemeClr val="bg1"/>
                </a:solidFill>
              </a:rPr>
              <a:t>l</a:t>
            </a:r>
            <a:r>
              <a:rPr lang="hu-HU" sz="1600" b="1" dirty="0">
                <a:solidFill>
                  <a:schemeClr val="bg1"/>
                </a:solidFill>
              </a:rPr>
              <a:t>á</a:t>
            </a:r>
            <a:r>
              <a:rPr lang="en-GB" sz="1600" b="1" dirty="0">
                <a:solidFill>
                  <a:schemeClr val="bg1"/>
                </a:solidFill>
              </a:rPr>
              <a:t>s</a:t>
            </a:r>
            <a:r>
              <a:rPr lang="hu-HU" sz="1600" b="1" dirty="0">
                <a:solidFill>
                  <a:schemeClr val="bg1"/>
                </a:solidFill>
              </a:rPr>
              <a:t>á</a:t>
            </a:r>
            <a:r>
              <a:rPr lang="en-GB" sz="1600" b="1" dirty="0" err="1">
                <a:solidFill>
                  <a:schemeClr val="bg1"/>
                </a:solidFill>
              </a:rPr>
              <a:t>val</a:t>
            </a: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C414D8F9-C7F2-A85C-91E8-68C90ECB0355}"/>
              </a:ext>
            </a:extLst>
          </p:cNvPr>
          <p:cNvSpPr/>
          <p:nvPr/>
        </p:nvSpPr>
        <p:spPr>
          <a:xfrm>
            <a:off x="7318019" y="2332175"/>
            <a:ext cx="2290116" cy="1383937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R="0" lvl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1600" b="1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ea typeface="+mn-ea"/>
                <a:cs typeface="+mn-cs"/>
              </a:rPr>
              <a:t>Reszponz</a:t>
            </a:r>
            <a:r>
              <a:rPr kumimoji="0" lang="hu-HU" sz="16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ea typeface="+mn-ea"/>
                <a:cs typeface="+mn-cs"/>
              </a:rPr>
              <a:t>í</a:t>
            </a: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ea typeface="+mn-ea"/>
                <a:cs typeface="+mn-cs"/>
              </a:rPr>
              <a:t>v</a:t>
            </a:r>
            <a:r>
              <a:rPr kumimoji="0" lang="en-GB" sz="1600" b="1" i="0" u="none" strike="noStrike" kern="1200" cap="none" spc="0" normalizeH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ea typeface="+mn-ea"/>
                <a:cs typeface="+mn-cs"/>
              </a:rPr>
              <a:t> </a:t>
            </a:r>
            <a:r>
              <a:rPr kumimoji="0" lang="en-US" sz="1600" b="1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ea typeface="+mn-ea"/>
                <a:cs typeface="+mn-cs"/>
              </a:rPr>
              <a:t>webalkalmaz</a:t>
            </a:r>
            <a:r>
              <a:rPr kumimoji="0" lang="hu-HU" sz="16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ea typeface="+mn-ea"/>
                <a:cs typeface="+mn-cs"/>
              </a:rPr>
              <a:t>á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ea typeface="+mn-ea"/>
                <a:cs typeface="+mn-cs"/>
              </a:rPr>
              <a:t>s </a:t>
            </a: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ea typeface="+mn-ea"/>
                <a:cs typeface="+mn-cs"/>
              </a:rPr>
              <a:t>l</a:t>
            </a:r>
            <a:r>
              <a:rPr kumimoji="0" lang="hu-HU" sz="16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ea typeface="+mn-ea"/>
                <a:cs typeface="+mn-cs"/>
              </a:rPr>
              <a:t>é</a:t>
            </a:r>
            <a:r>
              <a:rPr kumimoji="0" lang="en-GB" sz="1600" b="1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ea typeface="+mn-ea"/>
                <a:cs typeface="+mn-cs"/>
              </a:rPr>
              <a:t>trehoz</a:t>
            </a:r>
            <a:r>
              <a:rPr kumimoji="0" lang="hu-HU" sz="16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ea typeface="+mn-ea"/>
                <a:cs typeface="+mn-cs"/>
              </a:rPr>
              <a:t>á</a:t>
            </a:r>
            <a:r>
              <a:rPr kumimoji="0" lang="en-GB" sz="1600" b="1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ea typeface="+mn-ea"/>
                <a:cs typeface="+mn-cs"/>
              </a:rPr>
              <a:t>sa</a:t>
            </a: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ea typeface="+mn-ea"/>
                <a:cs typeface="+mn-cs"/>
              </a:rPr>
              <a:t> </a:t>
            </a:r>
            <a:r>
              <a:rPr kumimoji="0" lang="en-GB" sz="1600" b="1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ea typeface="+mn-ea"/>
                <a:cs typeface="+mn-cs"/>
              </a:rPr>
              <a:t>jelent</a:t>
            </a:r>
            <a:r>
              <a:rPr kumimoji="0" lang="hu-HU" sz="16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ea typeface="+mn-ea"/>
                <a:cs typeface="+mn-cs"/>
              </a:rPr>
              <a:t>é</a:t>
            </a:r>
            <a:r>
              <a:rPr kumimoji="0" lang="en-GB" sz="1600" b="1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ea typeface="+mn-ea"/>
                <a:cs typeface="+mn-cs"/>
              </a:rPr>
              <a:t>sek</a:t>
            </a: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ea typeface="+mn-ea"/>
                <a:cs typeface="+mn-cs"/>
              </a:rPr>
              <a:t>,</a:t>
            </a:r>
            <a:r>
              <a:rPr kumimoji="0" lang="en-GB" sz="1600" b="1" i="0" u="none" strike="noStrike" kern="1200" cap="none" spc="0" normalizeH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ea typeface="+mn-ea"/>
                <a:cs typeface="+mn-cs"/>
              </a:rPr>
              <a:t> </a:t>
            </a:r>
            <a:r>
              <a:rPr kumimoji="0" lang="en-GB" sz="1600" b="1" i="0" u="none" strike="noStrike" kern="1200" cap="none" spc="0" normalizeH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ea typeface="+mn-ea"/>
                <a:cs typeface="+mn-cs"/>
              </a:rPr>
              <a:t>analitik</a:t>
            </a:r>
            <a:r>
              <a:rPr kumimoji="0" lang="hu-HU" sz="1600" b="1" i="0" u="none" strike="noStrike" kern="1200" cap="none" spc="0" normalizeH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ea typeface="+mn-ea"/>
                <a:cs typeface="+mn-cs"/>
              </a:rPr>
              <a:t>á</a:t>
            </a:r>
            <a:r>
              <a:rPr kumimoji="0" lang="en-GB" sz="1600" b="1" i="0" u="none" strike="noStrike" kern="1200" cap="none" spc="0" normalizeH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ea typeface="+mn-ea"/>
                <a:cs typeface="+mn-cs"/>
              </a:rPr>
              <a:t>k (</a:t>
            </a:r>
            <a:r>
              <a:rPr kumimoji="0" lang="en-GB" sz="1600" b="1" i="0" u="none" strike="noStrike" kern="1200" cap="none" spc="0" normalizeH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ea typeface="+mn-ea"/>
                <a:cs typeface="+mn-cs"/>
              </a:rPr>
              <a:t>dashboardok</a:t>
            </a:r>
            <a:r>
              <a:rPr kumimoji="0" lang="en-GB" sz="1600" b="1" i="0" u="none" strike="noStrike" kern="1200" cap="none" spc="0" normalizeH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ea typeface="+mn-ea"/>
                <a:cs typeface="+mn-cs"/>
              </a:rPr>
              <a:t>) </a:t>
            </a:r>
            <a:r>
              <a:rPr kumimoji="0" lang="en-GB" sz="1600" b="1" i="0" u="none" strike="noStrike" kern="1200" cap="none" spc="0" normalizeH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ea typeface="+mn-ea"/>
                <a:cs typeface="+mn-cs"/>
              </a:rPr>
              <a:t>megjelen</a:t>
            </a:r>
            <a:r>
              <a:rPr kumimoji="0" lang="hu-HU" sz="1600" b="1" i="0" u="none" strike="noStrike" kern="1200" cap="none" spc="0" normalizeH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ea typeface="+mn-ea"/>
                <a:cs typeface="+mn-cs"/>
              </a:rPr>
              <a:t>í</a:t>
            </a:r>
            <a:r>
              <a:rPr kumimoji="0" lang="en-GB" sz="1600" b="1" i="0" u="none" strike="noStrike" kern="1200" cap="none" spc="0" normalizeH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ea typeface="+mn-ea"/>
                <a:cs typeface="+mn-cs"/>
              </a:rPr>
              <a:t>t</a:t>
            </a:r>
            <a:r>
              <a:rPr lang="hu-HU" sz="1600" b="1" dirty="0">
                <a:solidFill>
                  <a:schemeClr val="bg1"/>
                </a:solidFill>
              </a:rPr>
              <a:t>é</a:t>
            </a:r>
            <a:r>
              <a:rPr lang="en-GB" sz="1600" b="1" dirty="0">
                <a:solidFill>
                  <a:schemeClr val="bg1"/>
                </a:solidFill>
              </a:rPr>
              <a:t>s</a:t>
            </a:r>
            <a:r>
              <a:rPr lang="hu-HU" sz="1600" b="1" dirty="0">
                <a:solidFill>
                  <a:schemeClr val="bg1"/>
                </a:solidFill>
              </a:rPr>
              <a:t>é</a:t>
            </a:r>
            <a:r>
              <a:rPr lang="en-GB" sz="1600" b="1" dirty="0" err="1">
                <a:solidFill>
                  <a:schemeClr val="bg1"/>
                </a:solidFill>
              </a:rPr>
              <a:t>vel</a:t>
            </a: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90ACEF14-8DC7-D70D-4A3A-DAD575F527B1}"/>
              </a:ext>
            </a:extLst>
          </p:cNvPr>
          <p:cNvSpPr/>
          <p:nvPr/>
        </p:nvSpPr>
        <p:spPr>
          <a:xfrm>
            <a:off x="9674872" y="2360208"/>
            <a:ext cx="2404836" cy="1322138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R="0" lvl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GB" sz="1600" b="1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ea typeface="+mn-ea"/>
                <a:cs typeface="+mn-cs"/>
              </a:rPr>
              <a:t>Folyamat</a:t>
            </a: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ea typeface="+mn-ea"/>
                <a:cs typeface="+mn-cs"/>
              </a:rPr>
              <a:t>-v</a:t>
            </a:r>
            <a:r>
              <a:rPr kumimoji="0" lang="hu-HU" sz="16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ea typeface="+mn-ea"/>
                <a:cs typeface="+mn-cs"/>
              </a:rPr>
              <a:t>á</a:t>
            </a:r>
            <a:r>
              <a:rPr kumimoji="0" lang="en-GB" sz="1600" b="1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ea typeface="+mn-ea"/>
                <a:cs typeface="+mn-cs"/>
              </a:rPr>
              <a:t>ltoz</a:t>
            </a:r>
            <a:r>
              <a:rPr kumimoji="0" lang="hu-HU" sz="16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ea typeface="+mn-ea"/>
                <a:cs typeface="+mn-cs"/>
              </a:rPr>
              <a:t>ó</a:t>
            </a: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ea typeface="+mn-ea"/>
                <a:cs typeface="+mn-cs"/>
              </a:rPr>
              <a:t>k</a:t>
            </a:r>
            <a:r>
              <a:rPr kumimoji="0" lang="en-GB" sz="1600" b="1" i="0" u="none" strike="noStrike" kern="1200" cap="none" spc="0" normalizeH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ea typeface="+mn-ea"/>
                <a:cs typeface="+mn-cs"/>
              </a:rPr>
              <a:t> </a:t>
            </a:r>
            <a:r>
              <a:rPr kumimoji="0" lang="en-GB" sz="1600" b="1" i="0" u="none" strike="noStrike" kern="1200" cap="none" spc="0" normalizeH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ea typeface="+mn-ea"/>
                <a:cs typeface="+mn-cs"/>
              </a:rPr>
              <a:t>k</a:t>
            </a:r>
            <a:r>
              <a:rPr kumimoji="0" lang="hu-HU" sz="1600" b="1" i="0" u="none" strike="noStrike" kern="1200" cap="none" spc="0" normalizeH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ea typeface="+mn-ea"/>
                <a:cs typeface="+mn-cs"/>
              </a:rPr>
              <a:t>ö</a:t>
            </a:r>
            <a:r>
              <a:rPr kumimoji="0" lang="en-GB" sz="1600" b="1" i="0" u="none" strike="noStrike" kern="1200" cap="none" spc="0" normalizeH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ea typeface="+mn-ea"/>
                <a:cs typeface="+mn-cs"/>
              </a:rPr>
              <a:t>z</a:t>
            </a:r>
            <a:r>
              <a:rPr kumimoji="0" lang="hu-HU" sz="1600" b="1" i="0" u="none" strike="noStrike" kern="1200" cap="none" spc="0" normalizeH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ea typeface="+mn-ea"/>
                <a:cs typeface="+mn-cs"/>
              </a:rPr>
              <a:t>ö</a:t>
            </a:r>
            <a:r>
              <a:rPr kumimoji="0" lang="en-GB" sz="1600" b="1" i="0" u="none" strike="noStrike" kern="1200" cap="none" spc="0" normalizeH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ea typeface="+mn-ea"/>
                <a:cs typeface="+mn-cs"/>
              </a:rPr>
              <a:t>tti</a:t>
            </a:r>
            <a:r>
              <a:rPr kumimoji="0" lang="en-GB" sz="1600" b="1" i="0" u="none" strike="noStrike" kern="1200" cap="none" spc="0" normalizeH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ea typeface="+mn-ea"/>
                <a:cs typeface="+mn-cs"/>
              </a:rPr>
              <a:t> </a:t>
            </a:r>
            <a:r>
              <a:rPr kumimoji="0" lang="en-GB" sz="1600" b="1" i="0" u="none" strike="noStrike" kern="1200" cap="none" spc="0" normalizeH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ea typeface="+mn-ea"/>
                <a:cs typeface="+mn-cs"/>
              </a:rPr>
              <a:t>kapcsolatok</a:t>
            </a:r>
            <a:r>
              <a:rPr kumimoji="0" lang="en-GB" sz="1600" b="1" i="0" u="none" strike="noStrike" kern="1200" cap="none" spc="0" normalizeH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ea typeface="+mn-ea"/>
                <a:cs typeface="+mn-cs"/>
              </a:rPr>
              <a:t> felt</a:t>
            </a:r>
            <a:r>
              <a:rPr kumimoji="0" lang="hu-HU" sz="1600" b="1" i="0" u="none" strike="noStrike" kern="1200" cap="none" spc="0" normalizeH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ea typeface="+mn-ea"/>
                <a:cs typeface="+mn-cs"/>
              </a:rPr>
              <a:t>é</a:t>
            </a:r>
            <a:r>
              <a:rPr kumimoji="0" lang="en-GB" sz="1600" b="1" i="0" u="none" strike="noStrike" kern="1200" cap="none" spc="0" normalizeH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ea typeface="+mn-ea"/>
                <a:cs typeface="+mn-cs"/>
              </a:rPr>
              <a:t>rk</a:t>
            </a:r>
            <a:r>
              <a:rPr kumimoji="0" lang="hu-HU" sz="1600" b="1" i="0" u="none" strike="noStrike" kern="1200" cap="none" spc="0" normalizeH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ea typeface="+mn-ea"/>
                <a:cs typeface="+mn-cs"/>
              </a:rPr>
              <a:t>é</a:t>
            </a:r>
            <a:r>
              <a:rPr kumimoji="0" lang="en-GB" sz="1600" b="1" i="0" u="none" strike="noStrike" kern="1200" cap="none" spc="0" normalizeH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ea typeface="+mn-ea"/>
                <a:cs typeface="+mn-cs"/>
              </a:rPr>
              <a:t>pez</a:t>
            </a:r>
            <a:r>
              <a:rPr kumimoji="0" lang="hu-HU" sz="1600" b="1" i="0" u="none" strike="noStrike" kern="1200" cap="none" spc="0" normalizeH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ea typeface="+mn-ea"/>
                <a:cs typeface="+mn-cs"/>
              </a:rPr>
              <a:t>é</a:t>
            </a:r>
            <a:r>
              <a:rPr kumimoji="0" lang="en-GB" sz="1600" b="1" i="0" u="none" strike="noStrike" kern="1200" cap="none" spc="0" normalizeH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ea typeface="+mn-ea"/>
                <a:cs typeface="+mn-cs"/>
              </a:rPr>
              <a:t>se, </a:t>
            </a:r>
            <a:r>
              <a:rPr kumimoji="0" lang="en-GB" sz="1600" b="1" i="0" u="none" strike="noStrike" kern="1200" cap="none" spc="0" normalizeH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ea typeface="+mn-ea"/>
                <a:cs typeface="+mn-cs"/>
              </a:rPr>
              <a:t>korrel</a:t>
            </a:r>
            <a:r>
              <a:rPr kumimoji="0" lang="hu-HU" sz="1600" b="1" i="0" u="none" strike="noStrike" kern="1200" cap="none" spc="0" normalizeH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ea typeface="+mn-ea"/>
                <a:cs typeface="+mn-cs"/>
              </a:rPr>
              <a:t>á</a:t>
            </a:r>
            <a:r>
              <a:rPr kumimoji="0" lang="en-GB" sz="1600" b="1" i="0" u="none" strike="noStrike" kern="1200" cap="none" spc="0" normalizeH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ea typeface="+mn-ea"/>
                <a:cs typeface="+mn-cs"/>
              </a:rPr>
              <a:t>ci</a:t>
            </a:r>
            <a:r>
              <a:rPr kumimoji="0" lang="hu-HU" sz="1600" b="1" i="0" u="none" strike="noStrike" kern="1200" cap="none" spc="0" normalizeH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ea typeface="+mn-ea"/>
                <a:cs typeface="+mn-cs"/>
              </a:rPr>
              <a:t>ó</a:t>
            </a:r>
            <a:r>
              <a:rPr kumimoji="0" lang="en-GB" sz="1600" b="1" i="0" u="none" strike="noStrike" kern="1200" cap="none" spc="0" normalizeH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ea typeface="+mn-ea"/>
                <a:cs typeface="+mn-cs"/>
              </a:rPr>
              <a:t>s </a:t>
            </a:r>
            <a:r>
              <a:rPr kumimoji="0" lang="en-GB" sz="1600" b="1" i="0" u="none" strike="noStrike" kern="1200" cap="none" spc="0" normalizeH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ea typeface="+mn-ea"/>
                <a:cs typeface="+mn-cs"/>
              </a:rPr>
              <a:t>adatmodellek</a:t>
            </a:r>
            <a:r>
              <a:rPr kumimoji="0" lang="en-GB" sz="1600" b="1" i="0" u="none" strike="noStrike" kern="1200" cap="none" spc="0" normalizeH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ea typeface="+mn-ea"/>
                <a:cs typeface="+mn-cs"/>
              </a:rPr>
              <a:t> </a:t>
            </a:r>
            <a:r>
              <a:rPr kumimoji="0" lang="en-GB" sz="1600" b="1" i="0" u="none" strike="noStrike" kern="1200" cap="none" spc="0" normalizeH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ea typeface="+mn-ea"/>
                <a:cs typeface="+mn-cs"/>
              </a:rPr>
              <a:t>gener</a:t>
            </a:r>
            <a:r>
              <a:rPr kumimoji="0" lang="hu-HU" sz="1600" b="1" i="0" u="none" strike="noStrike" kern="1200" cap="none" spc="0" normalizeH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ea typeface="+mn-ea"/>
                <a:cs typeface="+mn-cs"/>
              </a:rPr>
              <a:t>á</a:t>
            </a:r>
            <a:r>
              <a:rPr kumimoji="0" lang="en-GB" sz="1600" b="1" i="0" u="none" strike="noStrike" kern="1200" cap="none" spc="0" normalizeH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ea typeface="+mn-ea"/>
                <a:cs typeface="+mn-cs"/>
              </a:rPr>
              <a:t>l</a:t>
            </a:r>
            <a:r>
              <a:rPr kumimoji="0" lang="hu-HU" sz="1600" b="1" i="0" u="none" strike="noStrike" kern="1200" cap="none" spc="0" normalizeH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ea typeface="+mn-ea"/>
                <a:cs typeface="+mn-cs"/>
              </a:rPr>
              <a:t>á</a:t>
            </a:r>
            <a:r>
              <a:rPr kumimoji="0" lang="en-GB" sz="1600" b="1" i="0" u="none" strike="noStrike" kern="1200" cap="none" spc="0" normalizeH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ea typeface="+mn-ea"/>
                <a:cs typeface="+mn-cs"/>
              </a:rPr>
              <a:t>sa</a:t>
            </a: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75060CFD-180C-FA4A-33F9-E2A80BF18176}"/>
              </a:ext>
            </a:extLst>
          </p:cNvPr>
          <p:cNvSpPr/>
          <p:nvPr/>
        </p:nvSpPr>
        <p:spPr>
          <a:xfrm>
            <a:off x="325246" y="5134089"/>
            <a:ext cx="2191881" cy="1308366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R="0" lvl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ea typeface="+mn-ea"/>
                <a:cs typeface="+mn-cs"/>
              </a:rPr>
              <a:t>V</a:t>
            </a:r>
            <a:r>
              <a:rPr kumimoji="0" lang="hu-HU" sz="16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ea typeface="+mn-ea"/>
                <a:cs typeface="+mn-cs"/>
              </a:rPr>
              <a:t>í</a:t>
            </a:r>
            <a:r>
              <a:rPr kumimoji="0" lang="en-GB" sz="1600" b="1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ea typeface="+mn-ea"/>
                <a:cs typeface="+mn-cs"/>
              </a:rPr>
              <a:t>zkitermel</a:t>
            </a:r>
            <a:r>
              <a:rPr kumimoji="0" lang="hu-HU" sz="16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ea typeface="+mn-ea"/>
                <a:cs typeface="+mn-cs"/>
              </a:rPr>
              <a:t>ő</a:t>
            </a:r>
            <a:r>
              <a:rPr kumimoji="0" lang="en-GB" sz="1600" b="1" i="0" u="none" strike="noStrike" kern="1200" cap="none" spc="0" normalizeH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ea typeface="+mn-ea"/>
                <a:cs typeface="+mn-cs"/>
              </a:rPr>
              <a:t> </a:t>
            </a:r>
            <a:r>
              <a:rPr kumimoji="0" lang="en-GB" sz="1600" b="1" i="0" u="none" strike="noStrike" kern="1200" cap="none" spc="0" normalizeH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ea typeface="+mn-ea"/>
                <a:cs typeface="+mn-cs"/>
              </a:rPr>
              <a:t>kutak</a:t>
            </a:r>
            <a:r>
              <a:rPr kumimoji="0" lang="en-GB" sz="1600" b="1" i="0" u="none" strike="noStrike" kern="1200" cap="none" spc="0" normalizeH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ea typeface="+mn-ea"/>
                <a:cs typeface="+mn-cs"/>
              </a:rPr>
              <a:t> </a:t>
            </a:r>
            <a:r>
              <a:rPr kumimoji="0" lang="hu-HU" sz="1600" b="1" i="0" u="none" strike="noStrike" kern="1200" cap="none" spc="0" normalizeH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ea typeface="+mn-ea"/>
                <a:cs typeface="+mn-cs"/>
              </a:rPr>
              <a:t>ü</a:t>
            </a:r>
            <a:r>
              <a:rPr lang="en-GB" sz="1600" b="1" dirty="0" err="1">
                <a:solidFill>
                  <a:schemeClr val="bg1"/>
                </a:solidFill>
              </a:rPr>
              <a:t>temez</a:t>
            </a:r>
            <a:r>
              <a:rPr lang="hu-HU" sz="1600" b="1" dirty="0">
                <a:solidFill>
                  <a:schemeClr val="bg1"/>
                </a:solidFill>
              </a:rPr>
              <a:t>é</a:t>
            </a:r>
            <a:r>
              <a:rPr lang="en-GB" sz="1600" b="1" dirty="0">
                <a:solidFill>
                  <a:schemeClr val="bg1"/>
                </a:solidFill>
              </a:rPr>
              <a:t>se, </a:t>
            </a:r>
            <a:r>
              <a:rPr lang="en-GB" sz="1600" b="1" dirty="0" err="1">
                <a:solidFill>
                  <a:schemeClr val="bg1"/>
                </a:solidFill>
              </a:rPr>
              <a:t>szivatty</a:t>
            </a:r>
            <a:r>
              <a:rPr lang="hu-HU" sz="1600" b="1" dirty="0">
                <a:solidFill>
                  <a:schemeClr val="bg1"/>
                </a:solidFill>
              </a:rPr>
              <a:t>ú</a:t>
            </a:r>
            <a:r>
              <a:rPr lang="en-GB" sz="1600" b="1" dirty="0">
                <a:solidFill>
                  <a:schemeClr val="bg1"/>
                </a:solidFill>
              </a:rPr>
              <a:t>k </a:t>
            </a:r>
            <a:r>
              <a:rPr lang="en-GB" sz="1600" b="1" dirty="0" err="1">
                <a:solidFill>
                  <a:schemeClr val="bg1"/>
                </a:solidFill>
              </a:rPr>
              <a:t>munkapont</a:t>
            </a:r>
            <a:r>
              <a:rPr lang="en-GB" sz="1600" b="1" dirty="0">
                <a:solidFill>
                  <a:schemeClr val="bg1"/>
                </a:solidFill>
              </a:rPr>
              <a:t> k</a:t>
            </a:r>
            <a:r>
              <a:rPr lang="hu-HU" sz="1600" b="1" dirty="0">
                <a:solidFill>
                  <a:schemeClr val="bg1"/>
                </a:solidFill>
              </a:rPr>
              <a:t>ö</a:t>
            </a:r>
            <a:r>
              <a:rPr lang="en-GB" sz="1600" b="1" dirty="0" err="1">
                <a:solidFill>
                  <a:schemeClr val="bg1"/>
                </a:solidFill>
              </a:rPr>
              <a:t>zeli</a:t>
            </a:r>
            <a:r>
              <a:rPr lang="en-GB" sz="1600" b="1" dirty="0">
                <a:solidFill>
                  <a:schemeClr val="bg1"/>
                </a:solidFill>
              </a:rPr>
              <a:t> m</a:t>
            </a:r>
            <a:r>
              <a:rPr lang="hu-HU" sz="1600" b="1" dirty="0">
                <a:solidFill>
                  <a:schemeClr val="bg1"/>
                </a:solidFill>
              </a:rPr>
              <a:t>ű</a:t>
            </a:r>
            <a:r>
              <a:rPr lang="en-GB" sz="1600" b="1" dirty="0">
                <a:solidFill>
                  <a:schemeClr val="bg1"/>
                </a:solidFill>
              </a:rPr>
              <a:t>k</a:t>
            </a:r>
            <a:r>
              <a:rPr lang="hu-HU" sz="1600" b="1" dirty="0">
                <a:solidFill>
                  <a:schemeClr val="bg1"/>
                </a:solidFill>
              </a:rPr>
              <a:t>ö</a:t>
            </a:r>
            <a:r>
              <a:rPr lang="en-GB" sz="1600" b="1" dirty="0" err="1">
                <a:solidFill>
                  <a:schemeClr val="bg1"/>
                </a:solidFill>
              </a:rPr>
              <a:t>dtet</a:t>
            </a:r>
            <a:r>
              <a:rPr lang="hu-HU" sz="1600" b="1" dirty="0">
                <a:solidFill>
                  <a:schemeClr val="bg1"/>
                </a:solidFill>
              </a:rPr>
              <a:t>é</a:t>
            </a:r>
            <a:r>
              <a:rPr lang="en-GB" sz="1600" b="1" dirty="0">
                <a:solidFill>
                  <a:schemeClr val="bg1"/>
                </a:solidFill>
              </a:rPr>
              <a:t>se, </a:t>
            </a:r>
            <a:r>
              <a:rPr lang="en-GB" sz="1600" b="1" dirty="0" err="1">
                <a:solidFill>
                  <a:schemeClr val="bg1"/>
                </a:solidFill>
              </a:rPr>
              <a:t>rugal</a:t>
            </a:r>
            <a:r>
              <a:rPr lang="en-GB" sz="1600" b="1" dirty="0">
                <a:solidFill>
                  <a:schemeClr val="bg1"/>
                </a:solidFill>
              </a:rPr>
              <a:t>-mass</a:t>
            </a:r>
            <a:r>
              <a:rPr lang="hu-HU" sz="1600" b="1" dirty="0">
                <a:solidFill>
                  <a:schemeClr val="bg1"/>
                </a:solidFill>
              </a:rPr>
              <a:t>á</a:t>
            </a:r>
            <a:r>
              <a:rPr lang="en-GB" sz="1600" b="1" dirty="0" err="1">
                <a:solidFill>
                  <a:schemeClr val="bg1"/>
                </a:solidFill>
              </a:rPr>
              <a:t>gi</a:t>
            </a:r>
            <a:r>
              <a:rPr lang="en-GB" sz="1600" b="1" dirty="0">
                <a:solidFill>
                  <a:schemeClr val="bg1"/>
                </a:solidFill>
              </a:rPr>
              <a:t> </a:t>
            </a:r>
            <a:r>
              <a:rPr lang="en-GB" sz="1600" b="1" dirty="0" err="1">
                <a:solidFill>
                  <a:schemeClr val="bg1"/>
                </a:solidFill>
              </a:rPr>
              <a:t>kapacit</a:t>
            </a:r>
            <a:r>
              <a:rPr lang="hu-HU" sz="1600" b="1" dirty="0">
                <a:solidFill>
                  <a:schemeClr val="bg1"/>
                </a:solidFill>
              </a:rPr>
              <a:t>ások</a:t>
            </a: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F4B7E443-428D-AA26-64D7-B857FAEAABA0}"/>
              </a:ext>
            </a:extLst>
          </p:cNvPr>
          <p:cNvSpPr/>
          <p:nvPr/>
        </p:nvSpPr>
        <p:spPr>
          <a:xfrm>
            <a:off x="2518864" y="5134089"/>
            <a:ext cx="2433691" cy="1308369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R="0" lvl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hu-HU" sz="1600" b="1" dirty="0">
                <a:solidFill>
                  <a:schemeClr val="bg1"/>
                </a:solidFill>
              </a:rPr>
              <a:t>Ví</a:t>
            </a:r>
            <a:r>
              <a:rPr lang="en-GB" sz="1600" b="1" dirty="0" err="1">
                <a:solidFill>
                  <a:schemeClr val="bg1"/>
                </a:solidFill>
              </a:rPr>
              <a:t>ztart</a:t>
            </a:r>
            <a:r>
              <a:rPr lang="hu-HU" sz="1600" b="1" dirty="0">
                <a:solidFill>
                  <a:schemeClr val="bg1"/>
                </a:solidFill>
              </a:rPr>
              <a:t>á</a:t>
            </a:r>
            <a:r>
              <a:rPr lang="en-GB" sz="1600" b="1" dirty="0" err="1">
                <a:solidFill>
                  <a:schemeClr val="bg1"/>
                </a:solidFill>
              </a:rPr>
              <a:t>lyok</a:t>
            </a:r>
            <a:r>
              <a:rPr lang="en-GB" sz="1600" b="1" dirty="0">
                <a:solidFill>
                  <a:schemeClr val="bg1"/>
                </a:solidFill>
              </a:rPr>
              <a:t> t</a:t>
            </a:r>
            <a:r>
              <a:rPr lang="hu-HU" sz="1600" b="1" dirty="0">
                <a:solidFill>
                  <a:schemeClr val="bg1"/>
                </a:solidFill>
              </a:rPr>
              <a:t>ö</a:t>
            </a:r>
            <a:r>
              <a:rPr lang="en-GB" sz="1600" b="1" dirty="0" err="1">
                <a:solidFill>
                  <a:schemeClr val="bg1"/>
                </a:solidFill>
              </a:rPr>
              <a:t>lt</a:t>
            </a:r>
            <a:r>
              <a:rPr lang="hu-HU" sz="1600" b="1" dirty="0">
                <a:solidFill>
                  <a:schemeClr val="bg1"/>
                </a:solidFill>
              </a:rPr>
              <a:t>é</a:t>
            </a:r>
            <a:r>
              <a:rPr lang="en-GB" sz="1600" b="1" dirty="0">
                <a:solidFill>
                  <a:schemeClr val="bg1"/>
                </a:solidFill>
              </a:rPr>
              <a:t>s – </a:t>
            </a:r>
            <a:r>
              <a:rPr lang="hu-HU" sz="1600" b="1" dirty="0">
                <a:solidFill>
                  <a:schemeClr val="bg1"/>
                </a:solidFill>
              </a:rPr>
              <a:t>ü</a:t>
            </a:r>
            <a:r>
              <a:rPr lang="en-GB" sz="1600" b="1" dirty="0">
                <a:solidFill>
                  <a:schemeClr val="bg1"/>
                </a:solidFill>
              </a:rPr>
              <a:t>r</a:t>
            </a:r>
            <a:r>
              <a:rPr lang="hu-HU" sz="1600" b="1" dirty="0">
                <a:solidFill>
                  <a:schemeClr val="bg1"/>
                </a:solidFill>
              </a:rPr>
              <a:t>í</a:t>
            </a:r>
            <a:r>
              <a:rPr lang="en-GB" sz="1600" b="1" dirty="0">
                <a:solidFill>
                  <a:schemeClr val="bg1"/>
                </a:solidFill>
              </a:rPr>
              <a:t>t</a:t>
            </a:r>
            <a:r>
              <a:rPr lang="hu-HU" sz="1600" b="1" dirty="0">
                <a:solidFill>
                  <a:schemeClr val="bg1"/>
                </a:solidFill>
              </a:rPr>
              <a:t>é</a:t>
            </a:r>
            <a:r>
              <a:rPr lang="en-GB" sz="1600" b="1" dirty="0">
                <a:solidFill>
                  <a:schemeClr val="bg1"/>
                </a:solidFill>
              </a:rPr>
              <a:t>s </a:t>
            </a:r>
            <a:r>
              <a:rPr lang="en-GB" sz="1600" b="1" dirty="0" err="1">
                <a:solidFill>
                  <a:schemeClr val="bg1"/>
                </a:solidFill>
              </a:rPr>
              <a:t>vez</a:t>
            </a:r>
            <a:r>
              <a:rPr lang="hu-HU" sz="1600" b="1" dirty="0">
                <a:solidFill>
                  <a:schemeClr val="bg1"/>
                </a:solidFill>
              </a:rPr>
              <a:t>é</a:t>
            </a:r>
            <a:r>
              <a:rPr lang="en-GB" sz="1600" b="1" dirty="0" err="1">
                <a:solidFill>
                  <a:schemeClr val="bg1"/>
                </a:solidFill>
              </a:rPr>
              <a:t>rl</a:t>
            </a:r>
            <a:r>
              <a:rPr lang="hu-HU" sz="1600" b="1" dirty="0">
                <a:solidFill>
                  <a:schemeClr val="bg1"/>
                </a:solidFill>
              </a:rPr>
              <a:t>é</a:t>
            </a:r>
            <a:r>
              <a:rPr lang="en-GB" sz="1600" b="1" dirty="0">
                <a:solidFill>
                  <a:schemeClr val="bg1"/>
                </a:solidFill>
              </a:rPr>
              <a:t>s</a:t>
            </a:r>
            <a:r>
              <a:rPr lang="hu-HU" sz="1600" b="1" dirty="0">
                <a:solidFill>
                  <a:schemeClr val="bg1"/>
                </a:solidFill>
              </a:rPr>
              <a:t>é</a:t>
            </a:r>
            <a:r>
              <a:rPr lang="en-GB" sz="1600" b="1" dirty="0">
                <a:solidFill>
                  <a:schemeClr val="bg1"/>
                </a:solidFill>
              </a:rPr>
              <a:t>nek </a:t>
            </a:r>
            <a:r>
              <a:rPr lang="en-GB" sz="1600" b="1" dirty="0" err="1">
                <a:solidFill>
                  <a:schemeClr val="bg1"/>
                </a:solidFill>
              </a:rPr>
              <a:t>optimaliz</a:t>
            </a:r>
            <a:r>
              <a:rPr lang="hu-HU" sz="1600" b="1" dirty="0">
                <a:solidFill>
                  <a:schemeClr val="bg1"/>
                </a:solidFill>
              </a:rPr>
              <a:t>á</a:t>
            </a:r>
            <a:r>
              <a:rPr lang="en-GB" sz="1600" b="1" dirty="0">
                <a:solidFill>
                  <a:schemeClr val="bg1"/>
                </a:solidFill>
              </a:rPr>
              <a:t>l</a:t>
            </a:r>
            <a:r>
              <a:rPr lang="hu-HU" sz="1600" b="1" dirty="0">
                <a:solidFill>
                  <a:schemeClr val="bg1"/>
                </a:solidFill>
              </a:rPr>
              <a:t>á</a:t>
            </a:r>
            <a:r>
              <a:rPr lang="en-GB" sz="1600" b="1" dirty="0" err="1">
                <a:solidFill>
                  <a:schemeClr val="bg1"/>
                </a:solidFill>
              </a:rPr>
              <a:t>sa</a:t>
            </a:r>
            <a:r>
              <a:rPr lang="en-GB" sz="1600" b="1" dirty="0">
                <a:solidFill>
                  <a:schemeClr val="bg1"/>
                </a:solidFill>
              </a:rPr>
              <a:t>, </a:t>
            </a:r>
            <a:r>
              <a:rPr lang="en-GB" sz="1600" b="1" dirty="0" err="1">
                <a:solidFill>
                  <a:schemeClr val="bg1"/>
                </a:solidFill>
              </a:rPr>
              <a:t>munkapont</a:t>
            </a:r>
            <a:r>
              <a:rPr lang="en-GB" sz="1600" b="1" dirty="0">
                <a:solidFill>
                  <a:schemeClr val="bg1"/>
                </a:solidFill>
              </a:rPr>
              <a:t> k</a:t>
            </a:r>
            <a:r>
              <a:rPr lang="hu-HU" sz="1600" b="1" dirty="0">
                <a:solidFill>
                  <a:schemeClr val="bg1"/>
                </a:solidFill>
              </a:rPr>
              <a:t>ö</a:t>
            </a:r>
            <a:r>
              <a:rPr lang="en-GB" sz="1600" b="1" dirty="0" err="1">
                <a:solidFill>
                  <a:schemeClr val="bg1"/>
                </a:solidFill>
              </a:rPr>
              <a:t>zeli</a:t>
            </a:r>
            <a:r>
              <a:rPr lang="en-GB" sz="1600" b="1" dirty="0">
                <a:solidFill>
                  <a:schemeClr val="bg1"/>
                </a:solidFill>
              </a:rPr>
              <a:t> m</a:t>
            </a:r>
            <a:r>
              <a:rPr lang="hu-HU" sz="1600" b="1" dirty="0">
                <a:solidFill>
                  <a:schemeClr val="bg1"/>
                </a:solidFill>
              </a:rPr>
              <a:t>ű</a:t>
            </a:r>
            <a:r>
              <a:rPr lang="en-GB" sz="1600" b="1" dirty="0">
                <a:solidFill>
                  <a:schemeClr val="bg1"/>
                </a:solidFill>
              </a:rPr>
              <a:t>k</a:t>
            </a:r>
            <a:r>
              <a:rPr lang="hu-HU" sz="1600" b="1" dirty="0">
                <a:solidFill>
                  <a:schemeClr val="bg1"/>
                </a:solidFill>
              </a:rPr>
              <a:t>ö</a:t>
            </a:r>
            <a:r>
              <a:rPr lang="en-GB" sz="1600" b="1" dirty="0">
                <a:solidFill>
                  <a:schemeClr val="bg1"/>
                </a:solidFill>
              </a:rPr>
              <a:t>d-</a:t>
            </a:r>
            <a:r>
              <a:rPr lang="en-GB" sz="1600" b="1" dirty="0" err="1">
                <a:solidFill>
                  <a:schemeClr val="bg1"/>
                </a:solidFill>
              </a:rPr>
              <a:t>tet</a:t>
            </a:r>
            <a:r>
              <a:rPr lang="hu-HU" sz="1600" b="1" dirty="0">
                <a:solidFill>
                  <a:schemeClr val="bg1"/>
                </a:solidFill>
              </a:rPr>
              <a:t>é</a:t>
            </a:r>
            <a:r>
              <a:rPr lang="en-GB" sz="1600" b="1" dirty="0">
                <a:solidFill>
                  <a:schemeClr val="bg1"/>
                </a:solidFill>
              </a:rPr>
              <a:t>s, </a:t>
            </a:r>
            <a:r>
              <a:rPr lang="en-GB" sz="1600" b="1" dirty="0" err="1">
                <a:solidFill>
                  <a:schemeClr val="bg1"/>
                </a:solidFill>
              </a:rPr>
              <a:t>legkisebb</a:t>
            </a:r>
            <a:r>
              <a:rPr lang="en-GB" sz="1600" b="1" dirty="0">
                <a:solidFill>
                  <a:schemeClr val="bg1"/>
                </a:solidFill>
              </a:rPr>
              <a:t> k</a:t>
            </a:r>
            <a:r>
              <a:rPr lang="hu-HU" sz="1600" b="1" dirty="0">
                <a:solidFill>
                  <a:schemeClr val="bg1"/>
                </a:solidFill>
              </a:rPr>
              <a:t>ö</a:t>
            </a:r>
            <a:r>
              <a:rPr lang="en-GB" sz="1600" b="1" dirty="0" err="1">
                <a:solidFill>
                  <a:schemeClr val="bg1"/>
                </a:solidFill>
              </a:rPr>
              <a:t>lts</a:t>
            </a:r>
            <a:r>
              <a:rPr lang="hu-HU" sz="1600" b="1" dirty="0">
                <a:solidFill>
                  <a:schemeClr val="bg1"/>
                </a:solidFill>
              </a:rPr>
              <a:t>é</a:t>
            </a:r>
            <a:r>
              <a:rPr lang="en-GB" sz="1600" b="1" dirty="0">
                <a:solidFill>
                  <a:schemeClr val="bg1"/>
                </a:solidFill>
              </a:rPr>
              <a:t>g</a:t>
            </a: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C1B6B9E1-646D-4008-897D-307D1BCC30D2}"/>
              </a:ext>
            </a:extLst>
          </p:cNvPr>
          <p:cNvSpPr/>
          <p:nvPr/>
        </p:nvSpPr>
        <p:spPr>
          <a:xfrm>
            <a:off x="4950943" y="5134089"/>
            <a:ext cx="2290116" cy="1560625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R="0" lvl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GB" sz="1600" b="1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ea typeface="+mn-ea"/>
                <a:cs typeface="+mn-cs"/>
              </a:rPr>
              <a:t>Szennyv</a:t>
            </a:r>
            <a:r>
              <a:rPr kumimoji="0" lang="hu-HU" sz="16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ea typeface="+mn-ea"/>
                <a:cs typeface="+mn-cs"/>
              </a:rPr>
              <a:t>í</a:t>
            </a: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ea typeface="+mn-ea"/>
                <a:cs typeface="+mn-cs"/>
              </a:rPr>
              <a:t>z</a:t>
            </a:r>
            <a:r>
              <a:rPr kumimoji="0" lang="en-GB" sz="1600" b="1" i="0" u="none" strike="noStrike" kern="1200" cap="none" spc="0" normalizeH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ea typeface="+mn-ea"/>
                <a:cs typeface="+mn-cs"/>
              </a:rPr>
              <a:t> </a:t>
            </a:r>
            <a:r>
              <a:rPr kumimoji="0" lang="en-GB" sz="1600" b="1" i="0" u="none" strike="noStrike" kern="1200" cap="none" spc="0" normalizeH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ea typeface="+mn-ea"/>
                <a:cs typeface="+mn-cs"/>
              </a:rPr>
              <a:t>leveg</a:t>
            </a:r>
            <a:r>
              <a:rPr kumimoji="0" lang="hu-HU" sz="1600" b="1" i="0" u="none" strike="noStrike" kern="1200" cap="none" spc="0" normalizeH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ea typeface="+mn-ea"/>
                <a:cs typeface="+mn-cs"/>
              </a:rPr>
              <a:t>ő</a:t>
            </a:r>
            <a:r>
              <a:rPr kumimoji="0" lang="en-GB" sz="1600" b="1" i="0" u="none" strike="noStrike" kern="1200" cap="none" spc="0" normalizeH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ea typeface="+mn-ea"/>
                <a:cs typeface="+mn-cs"/>
              </a:rPr>
              <a:t>bef</a:t>
            </a:r>
            <a:r>
              <a:rPr kumimoji="0" lang="hu-HU" sz="1600" b="1" i="0" u="none" strike="noStrike" kern="1200" cap="none" spc="0" normalizeH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ea typeface="+mn-ea"/>
                <a:cs typeface="+mn-cs"/>
              </a:rPr>
              <a:t>ú</a:t>
            </a:r>
            <a:r>
              <a:rPr kumimoji="0" lang="en-GB" sz="1600" b="1" i="0" u="none" strike="noStrike" kern="1200" cap="none" spc="0" normalizeH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ea typeface="+mn-ea"/>
                <a:cs typeface="+mn-cs"/>
              </a:rPr>
              <a:t>v</a:t>
            </a:r>
            <a:r>
              <a:rPr kumimoji="0" lang="hu-HU" sz="1600" b="1" i="0" u="none" strike="noStrike" kern="1200" cap="none" spc="0" normalizeH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ea typeface="+mn-ea"/>
                <a:cs typeface="+mn-cs"/>
              </a:rPr>
              <a:t>á</a:t>
            </a:r>
            <a:r>
              <a:rPr kumimoji="0" lang="en-GB" sz="1600" b="1" i="0" u="none" strike="noStrike" kern="1200" cap="none" spc="0" normalizeH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ea typeface="+mn-ea"/>
                <a:cs typeface="+mn-cs"/>
              </a:rPr>
              <a:t>s </a:t>
            </a:r>
            <a:r>
              <a:rPr kumimoji="0" lang="en-GB" sz="1600" b="1" i="0" u="none" strike="noStrike" kern="1200" cap="none" spc="0" normalizeH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ea typeface="+mn-ea"/>
                <a:cs typeface="+mn-cs"/>
              </a:rPr>
              <a:t>optimaliz</a:t>
            </a:r>
            <a:r>
              <a:rPr kumimoji="0" lang="hu-HU" sz="1600" b="1" i="0" u="none" strike="noStrike" kern="1200" cap="none" spc="0" normalizeH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ea typeface="+mn-ea"/>
                <a:cs typeface="+mn-cs"/>
              </a:rPr>
              <a:t>á</a:t>
            </a:r>
            <a:r>
              <a:rPr kumimoji="0" lang="en-GB" sz="1600" b="1" i="0" u="none" strike="noStrike" kern="1200" cap="none" spc="0" normalizeH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ea typeface="+mn-ea"/>
                <a:cs typeface="+mn-cs"/>
              </a:rPr>
              <a:t>l</a:t>
            </a:r>
            <a:r>
              <a:rPr kumimoji="0" lang="hu-HU" sz="1600" b="1" i="0" u="none" strike="noStrike" kern="1200" cap="none" spc="0" normalizeH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ea typeface="+mn-ea"/>
                <a:cs typeface="+mn-cs"/>
              </a:rPr>
              <a:t>á</a:t>
            </a:r>
            <a:r>
              <a:rPr kumimoji="0" lang="en-GB" sz="1600" b="1" i="0" u="none" strike="noStrike" kern="1200" cap="none" spc="0" normalizeH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ea typeface="+mn-ea"/>
                <a:cs typeface="+mn-cs"/>
              </a:rPr>
              <a:t>sa</a:t>
            </a:r>
            <a:r>
              <a:rPr kumimoji="0" lang="en-GB" sz="1600" b="1" i="0" u="none" strike="noStrike" kern="1200" cap="none" spc="0" normalizeH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ea typeface="+mn-ea"/>
                <a:cs typeface="+mn-cs"/>
              </a:rPr>
              <a:t>, </a:t>
            </a:r>
            <a:r>
              <a:rPr kumimoji="0" lang="en-GB" sz="1600" b="1" i="0" u="none" strike="noStrike" kern="1200" cap="none" spc="0" normalizeH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ea typeface="+mn-ea"/>
                <a:cs typeface="+mn-cs"/>
              </a:rPr>
              <a:t>energia</a:t>
            </a:r>
            <a:r>
              <a:rPr kumimoji="0" lang="en-GB" sz="1600" b="1" i="0" u="none" strike="noStrike" kern="1200" cap="none" spc="0" normalizeH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ea typeface="+mn-ea"/>
                <a:cs typeface="+mn-cs"/>
              </a:rPr>
              <a:t> </a:t>
            </a:r>
            <a:r>
              <a:rPr kumimoji="0" lang="hu-HU" sz="1600" b="1" i="0" u="none" strike="noStrike" kern="1200" cap="none" spc="0" normalizeH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ea typeface="+mn-ea"/>
                <a:cs typeface="+mn-cs"/>
              </a:rPr>
              <a:t>é</a:t>
            </a:r>
            <a:r>
              <a:rPr kumimoji="0" lang="en-GB" sz="1600" b="1" i="0" u="none" strike="noStrike" kern="1200" cap="none" spc="0" normalizeH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ea typeface="+mn-ea"/>
                <a:cs typeface="+mn-cs"/>
              </a:rPr>
              <a:t>s k</a:t>
            </a:r>
            <a:r>
              <a:rPr kumimoji="0" lang="hu-HU" sz="1600" b="1" i="0" u="none" strike="noStrike" kern="1200" cap="none" spc="0" normalizeH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ea typeface="+mn-ea"/>
                <a:cs typeface="+mn-cs"/>
              </a:rPr>
              <a:t>ö</a:t>
            </a:r>
            <a:r>
              <a:rPr kumimoji="0" lang="en-GB" sz="1600" b="1" i="0" u="none" strike="noStrike" kern="1200" cap="none" spc="0" normalizeH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ea typeface="+mn-ea"/>
                <a:cs typeface="+mn-cs"/>
              </a:rPr>
              <a:t>lts</a:t>
            </a:r>
            <a:r>
              <a:rPr kumimoji="0" lang="hu-HU" sz="1600" b="1" i="0" u="none" strike="noStrike" kern="1200" cap="none" spc="0" normalizeH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ea typeface="+mn-ea"/>
                <a:cs typeface="+mn-cs"/>
              </a:rPr>
              <a:t>é</a:t>
            </a:r>
            <a:r>
              <a:rPr kumimoji="0" lang="en-GB" sz="1600" b="1" i="0" u="none" strike="noStrike" kern="1200" cap="none" spc="0" normalizeH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ea typeface="+mn-ea"/>
                <a:cs typeface="+mn-cs"/>
              </a:rPr>
              <a:t>gmegtakar</a:t>
            </a:r>
            <a:r>
              <a:rPr kumimoji="0" lang="hu-HU" sz="1600" b="1" i="0" u="none" strike="noStrike" kern="1200" cap="none" spc="0" normalizeH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ea typeface="+mn-ea"/>
                <a:cs typeface="+mn-cs"/>
              </a:rPr>
              <a:t>í</a:t>
            </a:r>
            <a:r>
              <a:rPr kumimoji="0" lang="en-GB" sz="1600" b="1" i="0" u="none" strike="noStrike" kern="1200" cap="none" spc="0" normalizeH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ea typeface="+mn-ea"/>
                <a:cs typeface="+mn-cs"/>
              </a:rPr>
              <a:t>t</a:t>
            </a:r>
            <a:r>
              <a:rPr kumimoji="0" lang="hu-HU" sz="1600" b="1" i="0" u="none" strike="noStrike" kern="1200" cap="none" spc="0" normalizeH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ea typeface="+mn-ea"/>
                <a:cs typeface="+mn-cs"/>
              </a:rPr>
              <a:t>á</a:t>
            </a:r>
            <a:r>
              <a:rPr kumimoji="0" lang="en-GB" sz="1600" b="1" i="0" u="none" strike="noStrike" kern="1200" cap="none" spc="0" normalizeH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ea typeface="+mn-ea"/>
                <a:cs typeface="+mn-cs"/>
              </a:rPr>
              <a:t>s </a:t>
            </a:r>
            <a:r>
              <a:rPr kumimoji="0" lang="en-GB" sz="1600" b="1" i="0" u="none" strike="noStrike" kern="1200" cap="none" spc="0" normalizeH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ea typeface="+mn-ea"/>
                <a:cs typeface="+mn-cs"/>
              </a:rPr>
              <a:t>beavatkoz</a:t>
            </a:r>
            <a:r>
              <a:rPr kumimoji="0" lang="hu-HU" sz="1600" b="1" i="0" u="none" strike="noStrike" kern="1200" cap="none" spc="0" normalizeH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ea typeface="+mn-ea"/>
                <a:cs typeface="+mn-cs"/>
              </a:rPr>
              <a:t>á</a:t>
            </a:r>
            <a:r>
              <a:rPr kumimoji="0" lang="en-GB" sz="1600" b="1" i="0" u="none" strike="noStrike" kern="1200" cap="none" spc="0" normalizeH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ea typeface="+mn-ea"/>
                <a:cs typeface="+mn-cs"/>
              </a:rPr>
              <a:t>ssal</a:t>
            </a:r>
            <a:r>
              <a:rPr kumimoji="0" lang="en-GB" sz="1600" b="1" i="0" u="none" strike="noStrike" kern="1200" cap="none" spc="0" normalizeH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ea typeface="+mn-ea"/>
                <a:cs typeface="+mn-cs"/>
              </a:rPr>
              <a:t> </a:t>
            </a:r>
            <a:r>
              <a:rPr kumimoji="0" lang="hu-HU" sz="1600" b="1" i="0" u="none" strike="noStrike" kern="1200" cap="none" spc="0" normalizeH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ea typeface="+mn-ea"/>
                <a:cs typeface="+mn-cs"/>
              </a:rPr>
              <a:t>é</a:t>
            </a:r>
            <a:r>
              <a:rPr kumimoji="0" lang="en-GB" sz="1600" b="1" i="0" u="none" strike="noStrike" kern="1200" cap="none" spc="0" normalizeH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ea typeface="+mn-ea"/>
                <a:cs typeface="+mn-cs"/>
              </a:rPr>
              <a:t>s </a:t>
            </a:r>
            <a:r>
              <a:rPr kumimoji="0" lang="en-GB" sz="1600" b="1" i="0" u="none" strike="noStrike" kern="1200" cap="none" spc="0" normalizeH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ea typeface="+mn-ea"/>
                <a:cs typeface="+mn-cs"/>
              </a:rPr>
              <a:t>rugalmass</a:t>
            </a:r>
            <a:r>
              <a:rPr kumimoji="0" lang="hu-HU" sz="1600" b="1" i="0" u="none" strike="noStrike" kern="1200" cap="none" spc="0" normalizeH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ea typeface="+mn-ea"/>
                <a:cs typeface="+mn-cs"/>
              </a:rPr>
              <a:t>á</a:t>
            </a:r>
            <a:r>
              <a:rPr kumimoji="0" lang="en-GB" sz="1600" b="1" i="0" u="none" strike="noStrike" kern="1200" cap="none" spc="0" normalizeH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ea typeface="+mn-ea"/>
                <a:cs typeface="+mn-cs"/>
              </a:rPr>
              <a:t>gi</a:t>
            </a:r>
            <a:r>
              <a:rPr kumimoji="0" lang="en-GB" sz="1600" b="1" i="0" u="none" strike="noStrike" kern="1200" cap="none" spc="0" normalizeH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ea typeface="+mn-ea"/>
                <a:cs typeface="+mn-cs"/>
              </a:rPr>
              <a:t> </a:t>
            </a:r>
            <a:r>
              <a:rPr kumimoji="0" lang="en-GB" sz="1600" b="1" i="0" u="none" strike="noStrike" kern="1200" cap="none" spc="0" normalizeH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ea typeface="+mn-ea"/>
                <a:cs typeface="+mn-cs"/>
              </a:rPr>
              <a:t>kapacit</a:t>
            </a:r>
            <a:r>
              <a:rPr kumimoji="0" lang="hu-HU" sz="1600" b="1" i="0" u="none" strike="noStrike" kern="1200" cap="none" spc="0" normalizeH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ea typeface="+mn-ea"/>
                <a:cs typeface="+mn-cs"/>
              </a:rPr>
              <a:t>á</a:t>
            </a:r>
            <a:r>
              <a:rPr kumimoji="0" lang="en-GB" sz="1600" b="1" i="0" u="none" strike="noStrike" kern="1200" cap="none" spc="0" normalizeH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ea typeface="+mn-ea"/>
                <a:cs typeface="+mn-cs"/>
              </a:rPr>
              <a:t>s </a:t>
            </a:r>
            <a:r>
              <a:rPr kumimoji="0" lang="en-GB" sz="1600" b="1" i="0" u="none" strike="noStrike" kern="1200" cap="none" spc="0" normalizeH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ea typeface="+mn-ea"/>
                <a:cs typeface="+mn-cs"/>
              </a:rPr>
              <a:t>kialak</a:t>
            </a:r>
            <a:r>
              <a:rPr kumimoji="0" lang="hu-HU" sz="1600" b="1" i="0" u="none" strike="noStrike" kern="1200" cap="none" spc="0" normalizeH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ea typeface="+mn-ea"/>
                <a:cs typeface="+mn-cs"/>
              </a:rPr>
              <a:t>í</a:t>
            </a:r>
            <a:r>
              <a:rPr kumimoji="0" lang="en-GB" sz="1600" b="1" i="0" u="none" strike="noStrike" kern="1200" cap="none" spc="0" normalizeH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ea typeface="+mn-ea"/>
                <a:cs typeface="+mn-cs"/>
              </a:rPr>
              <a:t>t</a:t>
            </a:r>
            <a:r>
              <a:rPr kumimoji="0" lang="hu-HU" sz="1600" b="1" i="0" u="none" strike="noStrike" kern="1200" cap="none" spc="0" normalizeH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ea typeface="+mn-ea"/>
                <a:cs typeface="+mn-cs"/>
              </a:rPr>
              <a:t>á</a:t>
            </a:r>
            <a:r>
              <a:rPr kumimoji="0" lang="en-GB" sz="1600" b="1" i="0" u="none" strike="noStrike" kern="1200" cap="none" spc="0" normalizeH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ea typeface="+mn-ea"/>
                <a:cs typeface="+mn-cs"/>
              </a:rPr>
              <a:t>s</a:t>
            </a:r>
            <a:r>
              <a:rPr kumimoji="0" lang="hu-HU" sz="1600" b="1" i="0" u="none" strike="noStrike" kern="1200" cap="none" spc="0" normalizeH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ea typeface="+mn-ea"/>
                <a:cs typeface="+mn-cs"/>
              </a:rPr>
              <a:t>á</a:t>
            </a:r>
            <a:r>
              <a:rPr kumimoji="0" lang="en-GB" sz="1600" b="1" i="0" u="none" strike="noStrike" kern="1200" cap="none" spc="0" normalizeH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ea typeface="+mn-ea"/>
                <a:cs typeface="+mn-cs"/>
              </a:rPr>
              <a:t>val</a:t>
            </a:r>
            <a:endParaRPr kumimoji="0" lang="en-US" sz="1100" b="0" i="1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A9C8C0DD-4FE5-E191-C36A-83961E07502E}"/>
              </a:ext>
            </a:extLst>
          </p:cNvPr>
          <p:cNvSpPr/>
          <p:nvPr/>
        </p:nvSpPr>
        <p:spPr>
          <a:xfrm>
            <a:off x="7312909" y="5134089"/>
            <a:ext cx="2290116" cy="1214641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R="0" lvl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GB" sz="1600" b="1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ea typeface="+mn-ea"/>
                <a:cs typeface="+mn-cs"/>
              </a:rPr>
              <a:t>Predikt</a:t>
            </a:r>
            <a:r>
              <a:rPr kumimoji="0" lang="hu-HU" sz="16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ea typeface="+mn-ea"/>
                <a:cs typeface="+mn-cs"/>
              </a:rPr>
              <a:t>í</a:t>
            </a: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ea typeface="+mn-ea"/>
                <a:cs typeface="+mn-cs"/>
              </a:rPr>
              <a:t>v</a:t>
            </a:r>
            <a:r>
              <a:rPr kumimoji="0" lang="en-GB" sz="1600" b="1" i="0" u="none" strike="noStrike" kern="1200" cap="none" spc="0" normalizeH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ea typeface="+mn-ea"/>
                <a:cs typeface="+mn-cs"/>
              </a:rPr>
              <a:t> </a:t>
            </a:r>
            <a:r>
              <a:rPr kumimoji="0" lang="en-GB" sz="1600" b="1" i="0" u="none" strike="noStrike" kern="1200" cap="none" spc="0" normalizeH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ea typeface="+mn-ea"/>
                <a:cs typeface="+mn-cs"/>
              </a:rPr>
              <a:t>karbantart</a:t>
            </a:r>
            <a:r>
              <a:rPr kumimoji="0" lang="hu-HU" sz="1600" b="1" i="0" u="none" strike="noStrike" kern="1200" cap="none" spc="0" normalizeH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ea typeface="+mn-ea"/>
                <a:cs typeface="+mn-cs"/>
              </a:rPr>
              <a:t>á</a:t>
            </a:r>
            <a:r>
              <a:rPr kumimoji="0" lang="en-GB" sz="1600" b="1" i="0" u="none" strike="noStrike" kern="1200" cap="none" spc="0" normalizeH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ea typeface="+mn-ea"/>
                <a:cs typeface="+mn-cs"/>
              </a:rPr>
              <a:t>s </a:t>
            </a:r>
            <a:r>
              <a:rPr kumimoji="0" lang="en-GB" sz="1600" b="1" i="0" u="none" strike="noStrike" kern="1200" cap="none" spc="0" normalizeH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ea typeface="+mn-ea"/>
                <a:cs typeface="+mn-cs"/>
              </a:rPr>
              <a:t>menedzsment</a:t>
            </a:r>
            <a:r>
              <a:rPr kumimoji="0" lang="en-GB" sz="1600" b="1" i="0" u="none" strike="noStrike" kern="1200" cap="none" spc="0" normalizeH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ea typeface="+mn-ea"/>
                <a:cs typeface="+mn-cs"/>
              </a:rPr>
              <a:t>, </a:t>
            </a:r>
            <a:r>
              <a:rPr kumimoji="0" lang="en-GB" sz="1600" b="1" i="0" u="none" strike="noStrike" kern="1200" cap="none" spc="0" normalizeH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ea typeface="+mn-ea"/>
                <a:cs typeface="+mn-cs"/>
              </a:rPr>
              <a:t>meghib</a:t>
            </a:r>
            <a:r>
              <a:rPr kumimoji="0" lang="hu-HU" sz="1600" b="1" i="0" u="none" strike="noStrike" kern="1200" cap="none" spc="0" normalizeH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ea typeface="+mn-ea"/>
                <a:cs typeface="+mn-cs"/>
              </a:rPr>
              <a:t>á</a:t>
            </a:r>
            <a:r>
              <a:rPr kumimoji="0" lang="en-GB" sz="1600" b="1" i="0" u="none" strike="noStrike" kern="1200" cap="none" spc="0" normalizeH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ea typeface="+mn-ea"/>
                <a:cs typeface="+mn-cs"/>
              </a:rPr>
              <a:t>sod</a:t>
            </a:r>
            <a:r>
              <a:rPr kumimoji="0" lang="hu-HU" sz="1600" b="1" i="0" u="none" strike="noStrike" kern="1200" cap="none" spc="0" normalizeH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ea typeface="+mn-ea"/>
                <a:cs typeface="+mn-cs"/>
              </a:rPr>
              <a:t>á</a:t>
            </a:r>
            <a:r>
              <a:rPr kumimoji="0" lang="en-GB" sz="1600" b="1" i="0" u="none" strike="noStrike" kern="1200" cap="none" spc="0" normalizeH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ea typeface="+mn-ea"/>
                <a:cs typeface="+mn-cs"/>
              </a:rPr>
              <a:t>s </a:t>
            </a:r>
            <a:r>
              <a:rPr kumimoji="0" lang="en-GB" sz="1600" b="1" i="0" u="none" strike="noStrike" kern="1200" cap="none" spc="0" normalizeH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ea typeface="+mn-ea"/>
                <a:cs typeface="+mn-cs"/>
              </a:rPr>
              <a:t>el</a:t>
            </a:r>
            <a:r>
              <a:rPr kumimoji="0" lang="hu-HU" sz="1600" b="1" i="0" u="none" strike="noStrike" kern="1200" cap="none" spc="0" normalizeH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ea typeface="+mn-ea"/>
                <a:cs typeface="+mn-cs"/>
              </a:rPr>
              <a:t>ő</a:t>
            </a:r>
            <a:r>
              <a:rPr kumimoji="0" lang="en-GB" sz="1600" b="1" i="0" u="none" strike="noStrike" kern="1200" cap="none" spc="0" normalizeH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ea typeface="+mn-ea"/>
                <a:cs typeface="+mn-cs"/>
              </a:rPr>
              <a:t>rejelz</a:t>
            </a:r>
            <a:r>
              <a:rPr kumimoji="0" lang="hu-HU" sz="1600" b="1" i="0" u="none" strike="noStrike" kern="1200" cap="none" spc="0" normalizeH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ea typeface="+mn-ea"/>
                <a:cs typeface="+mn-cs"/>
              </a:rPr>
              <a:t>é</a:t>
            </a:r>
            <a:r>
              <a:rPr kumimoji="0" lang="en-GB" sz="1600" b="1" i="0" u="none" strike="noStrike" kern="1200" cap="none" spc="0" normalizeH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ea typeface="+mn-ea"/>
                <a:cs typeface="+mn-cs"/>
              </a:rPr>
              <a:t>se</a:t>
            </a: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249C606A-A8B8-7E06-B693-26EC3DD212FB}"/>
              </a:ext>
            </a:extLst>
          </p:cNvPr>
          <p:cNvSpPr/>
          <p:nvPr/>
        </p:nvSpPr>
        <p:spPr>
          <a:xfrm>
            <a:off x="9673136" y="5123101"/>
            <a:ext cx="2483119" cy="1571613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R="0" lvl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GB" sz="1600" b="1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ea typeface="+mn-ea"/>
                <a:cs typeface="+mn-cs"/>
              </a:rPr>
              <a:t>Hav</a:t>
            </a:r>
            <a:r>
              <a:rPr kumimoji="0" lang="hu-HU" sz="16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ea typeface="+mn-ea"/>
                <a:cs typeface="+mn-cs"/>
              </a:rPr>
              <a:t>á</a:t>
            </a: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ea typeface="+mn-ea"/>
                <a:cs typeface="+mn-cs"/>
              </a:rPr>
              <a:t>ria</a:t>
            </a:r>
            <a:r>
              <a:rPr lang="en-GB" sz="1600" b="1" dirty="0">
                <a:solidFill>
                  <a:schemeClr val="bg1"/>
                </a:solidFill>
              </a:rPr>
              <a:t> </a:t>
            </a:r>
            <a:r>
              <a:rPr lang="en-GB" sz="1600" b="1" dirty="0" err="1">
                <a:solidFill>
                  <a:schemeClr val="bg1"/>
                </a:solidFill>
              </a:rPr>
              <a:t>kiv</a:t>
            </a:r>
            <a:r>
              <a:rPr lang="hu-HU" sz="1600" b="1" dirty="0">
                <a:solidFill>
                  <a:schemeClr val="bg1"/>
                </a:solidFill>
              </a:rPr>
              <a:t>á</a:t>
            </a:r>
            <a:r>
              <a:rPr lang="en-GB" sz="1600" b="1" dirty="0" err="1">
                <a:solidFill>
                  <a:schemeClr val="bg1"/>
                </a:solidFill>
              </a:rPr>
              <a:t>lt</a:t>
            </a:r>
            <a:r>
              <a:rPr lang="hu-HU" sz="1600" b="1" dirty="0">
                <a:solidFill>
                  <a:schemeClr val="bg1"/>
                </a:solidFill>
              </a:rPr>
              <a:t>ó</a:t>
            </a:r>
            <a:r>
              <a:rPr lang="en-GB" sz="1600" b="1" dirty="0">
                <a:solidFill>
                  <a:schemeClr val="bg1"/>
                </a:solidFill>
              </a:rPr>
              <a:t> </a:t>
            </a:r>
            <a:r>
              <a:rPr lang="en-GB" sz="1600" b="1" dirty="0" err="1">
                <a:solidFill>
                  <a:schemeClr val="bg1"/>
                </a:solidFill>
              </a:rPr>
              <a:t>okainak</a:t>
            </a:r>
            <a:r>
              <a:rPr lang="en-GB" sz="1600" b="1" dirty="0">
                <a:solidFill>
                  <a:schemeClr val="bg1"/>
                </a:solidFill>
              </a:rPr>
              <a:t> felt</a:t>
            </a:r>
            <a:r>
              <a:rPr lang="hu-HU" sz="1600" b="1" dirty="0">
                <a:solidFill>
                  <a:schemeClr val="bg1"/>
                </a:solidFill>
              </a:rPr>
              <a:t>á</a:t>
            </a:r>
            <a:r>
              <a:rPr lang="en-GB" sz="1600" b="1" dirty="0">
                <a:solidFill>
                  <a:schemeClr val="bg1"/>
                </a:solidFill>
              </a:rPr>
              <a:t>r</a:t>
            </a:r>
            <a:r>
              <a:rPr lang="hu-HU" sz="1600" b="1" dirty="0">
                <a:solidFill>
                  <a:schemeClr val="bg1"/>
                </a:solidFill>
              </a:rPr>
              <a:t>á</a:t>
            </a:r>
            <a:r>
              <a:rPr lang="en-GB" sz="1600" b="1" dirty="0" err="1">
                <a:solidFill>
                  <a:schemeClr val="bg1"/>
                </a:solidFill>
              </a:rPr>
              <a:t>sa</a:t>
            </a:r>
            <a:r>
              <a:rPr lang="en-GB" sz="1600" b="1" dirty="0">
                <a:solidFill>
                  <a:schemeClr val="bg1"/>
                </a:solidFill>
              </a:rPr>
              <a:t>, </a:t>
            </a:r>
            <a:r>
              <a:rPr lang="en-GB" sz="1600" b="1" dirty="0" err="1">
                <a:solidFill>
                  <a:schemeClr val="bg1"/>
                </a:solidFill>
              </a:rPr>
              <a:t>el</a:t>
            </a:r>
            <a:r>
              <a:rPr lang="hu-HU" sz="1600" b="1" dirty="0">
                <a:solidFill>
                  <a:schemeClr val="bg1"/>
                </a:solidFill>
              </a:rPr>
              <a:t>ő</a:t>
            </a:r>
            <a:r>
              <a:rPr lang="en-GB" sz="1600" b="1" dirty="0" err="1">
                <a:solidFill>
                  <a:schemeClr val="bg1"/>
                </a:solidFill>
              </a:rPr>
              <a:t>jelz</a:t>
            </a:r>
            <a:r>
              <a:rPr lang="hu-HU" sz="1600" b="1" dirty="0">
                <a:solidFill>
                  <a:schemeClr val="bg1"/>
                </a:solidFill>
              </a:rPr>
              <a:t>é</a:t>
            </a:r>
            <a:r>
              <a:rPr lang="en-GB" sz="1600" b="1" dirty="0">
                <a:solidFill>
                  <a:schemeClr val="bg1"/>
                </a:solidFill>
              </a:rPr>
              <a:t>se </a:t>
            </a:r>
            <a:r>
              <a:rPr lang="en-GB" sz="1600" b="1" dirty="0" err="1">
                <a:solidFill>
                  <a:schemeClr val="bg1"/>
                </a:solidFill>
              </a:rPr>
              <a:t>hasonl</a:t>
            </a:r>
            <a:r>
              <a:rPr lang="hu-HU" sz="1600" b="1" dirty="0">
                <a:solidFill>
                  <a:schemeClr val="bg1"/>
                </a:solidFill>
              </a:rPr>
              <a:t>ó</a:t>
            </a:r>
            <a:r>
              <a:rPr lang="en-GB" sz="1600" b="1" dirty="0">
                <a:solidFill>
                  <a:schemeClr val="bg1"/>
                </a:solidFill>
              </a:rPr>
              <a:t> k</a:t>
            </a:r>
            <a:r>
              <a:rPr lang="hu-HU" sz="1600" b="1" dirty="0">
                <a:solidFill>
                  <a:schemeClr val="bg1"/>
                </a:solidFill>
              </a:rPr>
              <a:t>ö</a:t>
            </a:r>
            <a:r>
              <a:rPr lang="en-GB" sz="1600" b="1" dirty="0">
                <a:solidFill>
                  <a:schemeClr val="bg1"/>
                </a:solidFill>
              </a:rPr>
              <a:t>r</a:t>
            </a:r>
            <a:r>
              <a:rPr lang="hu-HU" sz="1600" b="1" dirty="0">
                <a:solidFill>
                  <a:schemeClr val="bg1"/>
                </a:solidFill>
              </a:rPr>
              <a:t>ü</a:t>
            </a:r>
            <a:r>
              <a:rPr lang="en-GB" sz="1600" b="1" dirty="0" err="1">
                <a:solidFill>
                  <a:schemeClr val="bg1"/>
                </a:solidFill>
              </a:rPr>
              <a:t>lm</a:t>
            </a:r>
            <a:r>
              <a:rPr lang="hu-HU" sz="1600" b="1" dirty="0">
                <a:solidFill>
                  <a:schemeClr val="bg1"/>
                </a:solidFill>
              </a:rPr>
              <a:t>é</a:t>
            </a:r>
            <a:r>
              <a:rPr lang="en-GB" sz="1600" b="1" dirty="0" err="1">
                <a:solidFill>
                  <a:schemeClr val="bg1"/>
                </a:solidFill>
              </a:rPr>
              <a:t>nyek</a:t>
            </a:r>
            <a:r>
              <a:rPr lang="en-GB" sz="1600" b="1" dirty="0">
                <a:solidFill>
                  <a:schemeClr val="bg1"/>
                </a:solidFill>
              </a:rPr>
              <a:t> </a:t>
            </a:r>
            <a:r>
              <a:rPr lang="en-GB" sz="1600" b="1" dirty="0" err="1">
                <a:solidFill>
                  <a:schemeClr val="bg1"/>
                </a:solidFill>
              </a:rPr>
              <a:t>kialakul</a:t>
            </a:r>
            <a:r>
              <a:rPr lang="hu-HU" sz="1600" b="1" dirty="0">
                <a:solidFill>
                  <a:schemeClr val="bg1"/>
                </a:solidFill>
              </a:rPr>
              <a:t>á</a:t>
            </a:r>
            <a:r>
              <a:rPr lang="en-GB" sz="1600" b="1" dirty="0" err="1">
                <a:solidFill>
                  <a:schemeClr val="bg1"/>
                </a:solidFill>
              </a:rPr>
              <a:t>sa</a:t>
            </a:r>
            <a:r>
              <a:rPr lang="en-GB" sz="1600" b="1" dirty="0">
                <a:solidFill>
                  <a:schemeClr val="bg1"/>
                </a:solidFill>
              </a:rPr>
              <a:t> </a:t>
            </a:r>
            <a:r>
              <a:rPr lang="en-GB" sz="1600" b="1" dirty="0" err="1">
                <a:solidFill>
                  <a:schemeClr val="bg1"/>
                </a:solidFill>
              </a:rPr>
              <a:t>eset</a:t>
            </a:r>
            <a:r>
              <a:rPr lang="hu-HU" sz="1600" b="1" dirty="0">
                <a:solidFill>
                  <a:schemeClr val="bg1"/>
                </a:solidFill>
              </a:rPr>
              <a:t>é</a:t>
            </a:r>
            <a:r>
              <a:rPr lang="en-GB" sz="1600" b="1" dirty="0">
                <a:solidFill>
                  <a:schemeClr val="bg1"/>
                </a:solidFill>
              </a:rPr>
              <a:t>n; v</a:t>
            </a:r>
            <a:r>
              <a:rPr kumimoji="0" lang="hu-HU" sz="1600" b="1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ea typeface="+mn-ea"/>
                <a:cs typeface="+mn-cs"/>
              </a:rPr>
              <a:t>í</a:t>
            </a:r>
            <a:r>
              <a:rPr kumimoji="0" lang="en-GB" sz="1600" b="1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ea typeface="+mn-ea"/>
                <a:cs typeface="+mn-cs"/>
              </a:rPr>
              <a:t>zvesztes</a:t>
            </a:r>
            <a:r>
              <a:rPr kumimoji="0" lang="hu-HU" sz="1600" b="1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ea typeface="+mn-ea"/>
                <a:cs typeface="+mn-cs"/>
              </a:rPr>
              <a:t>é</a:t>
            </a:r>
            <a:r>
              <a:rPr kumimoji="0" lang="en-GB" sz="1600" b="1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ea typeface="+mn-ea"/>
                <a:cs typeface="+mn-cs"/>
              </a:rPr>
              <a:t>g</a:t>
            </a:r>
            <a:r>
              <a:rPr kumimoji="0" lang="en-GB" sz="1600" b="1" u="none" strike="noStrike" kern="1200" cap="none" spc="0" normalizeH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ea typeface="+mn-ea"/>
                <a:cs typeface="+mn-cs"/>
              </a:rPr>
              <a:t> </a:t>
            </a:r>
            <a:r>
              <a:rPr kumimoji="0" lang="en-GB" sz="1600" b="1" u="none" strike="noStrike" kern="1200" cap="none" spc="0" normalizeH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ea typeface="+mn-ea"/>
                <a:cs typeface="+mn-cs"/>
              </a:rPr>
              <a:t>minimaliz</a:t>
            </a:r>
            <a:r>
              <a:rPr kumimoji="0" lang="hu-HU" sz="1600" b="1" u="none" strike="noStrike" kern="1200" cap="none" spc="0" normalizeH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ea typeface="+mn-ea"/>
                <a:cs typeface="+mn-cs"/>
              </a:rPr>
              <a:t>á</a:t>
            </a:r>
            <a:r>
              <a:rPr kumimoji="0" lang="en-GB" sz="1600" b="1" u="none" strike="noStrike" kern="1200" cap="none" spc="0" normalizeH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ea typeface="+mn-ea"/>
                <a:cs typeface="+mn-cs"/>
              </a:rPr>
              <a:t>l</a:t>
            </a:r>
            <a:r>
              <a:rPr kumimoji="0" lang="hu-HU" sz="1600" b="1" u="none" strike="noStrike" kern="1200" cap="none" spc="0" normalizeH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ea typeface="+mn-ea"/>
                <a:cs typeface="+mn-cs"/>
              </a:rPr>
              <a:t>á</a:t>
            </a:r>
            <a:r>
              <a:rPr kumimoji="0" lang="en-GB" sz="1600" b="1" u="none" strike="noStrike" kern="1200" cap="none" spc="0" normalizeH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ea typeface="+mn-ea"/>
                <a:cs typeface="+mn-cs"/>
              </a:rPr>
              <a:t>s, </a:t>
            </a:r>
            <a:r>
              <a:rPr kumimoji="0" lang="en-GB" sz="1600" b="1" u="none" strike="noStrike" kern="1200" cap="none" spc="0" normalizeH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ea typeface="+mn-ea"/>
                <a:cs typeface="+mn-cs"/>
              </a:rPr>
              <a:t>csapad</a:t>
            </a:r>
            <a:r>
              <a:rPr kumimoji="0" lang="hu-HU" sz="1600" b="1" u="none" strike="noStrike" kern="1200" cap="none" spc="0" normalizeH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ea typeface="+mn-ea"/>
                <a:cs typeface="+mn-cs"/>
              </a:rPr>
              <a:t>é</a:t>
            </a:r>
            <a:r>
              <a:rPr kumimoji="0" lang="en-GB" sz="1600" b="1" u="none" strike="noStrike" kern="1200" cap="none" spc="0" normalizeH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ea typeface="+mn-ea"/>
                <a:cs typeface="+mn-cs"/>
              </a:rPr>
              <a:t>k </a:t>
            </a:r>
            <a:r>
              <a:rPr kumimoji="0" lang="en-GB" sz="1600" b="1" u="none" strike="noStrike" kern="1200" cap="none" spc="0" normalizeH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ea typeface="+mn-ea"/>
                <a:cs typeface="+mn-cs"/>
              </a:rPr>
              <a:t>el</a:t>
            </a:r>
            <a:r>
              <a:rPr kumimoji="0" lang="hu-HU" sz="1600" b="1" u="none" strike="noStrike" kern="1200" cap="none" spc="0" normalizeH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ea typeface="+mn-ea"/>
                <a:cs typeface="+mn-cs"/>
              </a:rPr>
              <a:t>ő</a:t>
            </a:r>
            <a:r>
              <a:rPr kumimoji="0" lang="en-GB" sz="1600" b="1" u="none" strike="noStrike" kern="1200" cap="none" spc="0" normalizeH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ea typeface="+mn-ea"/>
                <a:cs typeface="+mn-cs"/>
              </a:rPr>
              <a:t>rejelz</a:t>
            </a:r>
            <a:r>
              <a:rPr kumimoji="0" lang="hu-HU" sz="1600" b="1" u="none" strike="noStrike" kern="1200" cap="none" spc="0" normalizeH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ea typeface="+mn-ea"/>
                <a:cs typeface="+mn-cs"/>
              </a:rPr>
              <a:t>é</a:t>
            </a:r>
            <a:r>
              <a:rPr kumimoji="0" lang="en-GB" sz="1600" b="1" u="none" strike="noStrike" kern="1200" cap="none" spc="0" normalizeH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ea typeface="+mn-ea"/>
                <a:cs typeface="+mn-cs"/>
              </a:rPr>
              <a:t>s…</a:t>
            </a:r>
            <a:endParaRPr kumimoji="0" lang="en-US" sz="1100" b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31" name="Freeform 30">
            <a:extLst>
              <a:ext uri="{FF2B5EF4-FFF2-40B4-BE49-F238E27FC236}">
                <a16:creationId xmlns:a16="http://schemas.microsoft.com/office/drawing/2014/main" id="{A987DAC7-2335-6F56-131D-75C260987383}"/>
              </a:ext>
            </a:extLst>
          </p:cNvPr>
          <p:cNvSpPr/>
          <p:nvPr/>
        </p:nvSpPr>
        <p:spPr>
          <a:xfrm flipH="1">
            <a:off x="35745" y="418012"/>
            <a:ext cx="261115" cy="6211383"/>
          </a:xfrm>
          <a:custGeom>
            <a:avLst/>
            <a:gdLst>
              <a:gd name="connsiteX0" fmla="*/ 0 w 0"/>
              <a:gd name="connsiteY0" fmla="*/ 0 h 6183983"/>
              <a:gd name="connsiteX1" fmla="*/ 0 w 0"/>
              <a:gd name="connsiteY1" fmla="*/ 6183983 h 61839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h="6183983">
                <a:moveTo>
                  <a:pt x="0" y="0"/>
                </a:moveTo>
                <a:lnTo>
                  <a:pt x="0" y="6183983"/>
                </a:lnTo>
              </a:path>
            </a:pathLst>
          </a:custGeom>
          <a:noFill/>
          <a:ln w="6350">
            <a:solidFill>
              <a:srgbClr val="F8B133"/>
            </a:solidFill>
            <a:prstDash val="lgDash"/>
            <a:headEnd type="oval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2B2D7D1E-0CC9-6FD2-06CE-237CA06A8FCF}"/>
              </a:ext>
            </a:extLst>
          </p:cNvPr>
          <p:cNvCxnSpPr>
            <a:cxnSpLocks/>
          </p:cNvCxnSpPr>
          <p:nvPr/>
        </p:nvCxnSpPr>
        <p:spPr>
          <a:xfrm>
            <a:off x="296863" y="966392"/>
            <a:ext cx="398153" cy="0"/>
          </a:xfrm>
          <a:prstGeom prst="line">
            <a:avLst/>
          </a:prstGeom>
          <a:noFill/>
          <a:ln w="6350">
            <a:solidFill>
              <a:srgbClr val="F8B133"/>
            </a:solidFill>
            <a:prstDash val="lgDash"/>
            <a:tailEnd type="oval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pic>
        <p:nvPicPr>
          <p:cNvPr id="36" name="Graphic 35">
            <a:extLst>
              <a:ext uri="{FF2B5EF4-FFF2-40B4-BE49-F238E27FC236}">
                <a16:creationId xmlns:a16="http://schemas.microsoft.com/office/drawing/2014/main" id="{91D910A9-2A44-0FD4-CADB-AB822A1C278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789201" y="1690011"/>
            <a:ext cx="575423" cy="575423"/>
          </a:xfrm>
          <a:prstGeom prst="rect">
            <a:avLst/>
          </a:prstGeom>
        </p:spPr>
      </p:pic>
      <p:pic>
        <p:nvPicPr>
          <p:cNvPr id="40" name="Graphic 39">
            <a:extLst>
              <a:ext uri="{FF2B5EF4-FFF2-40B4-BE49-F238E27FC236}">
                <a16:creationId xmlns:a16="http://schemas.microsoft.com/office/drawing/2014/main" id="{DEFF33FE-25DF-1AC6-4832-D45C5487884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8170912" y="4333127"/>
            <a:ext cx="659005" cy="659005"/>
          </a:xfrm>
          <a:prstGeom prst="rect">
            <a:avLst/>
          </a:prstGeom>
        </p:spPr>
      </p:pic>
      <p:pic>
        <p:nvPicPr>
          <p:cNvPr id="41" name="Graphic 40">
            <a:extLst>
              <a:ext uri="{FF2B5EF4-FFF2-40B4-BE49-F238E27FC236}">
                <a16:creationId xmlns:a16="http://schemas.microsoft.com/office/drawing/2014/main" id="{0695A3BF-9C54-DA0F-8D47-540A0B8421B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107446" y="1720379"/>
            <a:ext cx="599095" cy="599095"/>
          </a:xfrm>
          <a:prstGeom prst="rect">
            <a:avLst/>
          </a:prstGeom>
        </p:spPr>
      </p:pic>
      <p:pic>
        <p:nvPicPr>
          <p:cNvPr id="44" name="Graphic 43">
            <a:extLst>
              <a:ext uri="{FF2B5EF4-FFF2-40B4-BE49-F238E27FC236}">
                <a16:creationId xmlns:a16="http://schemas.microsoft.com/office/drawing/2014/main" id="{08AE63BC-38FA-7D61-D126-26F44A8FB151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10575426" y="1668366"/>
            <a:ext cx="599095" cy="599095"/>
          </a:xfrm>
          <a:prstGeom prst="rect">
            <a:avLst/>
          </a:prstGeom>
        </p:spPr>
      </p:pic>
      <p:pic>
        <p:nvPicPr>
          <p:cNvPr id="3" name="Graphic 2">
            <a:extLst>
              <a:ext uri="{FF2B5EF4-FFF2-40B4-BE49-F238E27FC236}">
                <a16:creationId xmlns:a16="http://schemas.microsoft.com/office/drawing/2014/main" id="{58047A2B-F7F7-904C-261C-6D48F912ECD6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3392160" y="1671115"/>
            <a:ext cx="659005" cy="659005"/>
          </a:xfrm>
          <a:prstGeom prst="rect">
            <a:avLst/>
          </a:prstGeom>
        </p:spPr>
      </p:pic>
      <p:pic>
        <p:nvPicPr>
          <p:cNvPr id="7" name="Graphic 6">
            <a:extLst>
              <a:ext uri="{FF2B5EF4-FFF2-40B4-BE49-F238E27FC236}">
                <a16:creationId xmlns:a16="http://schemas.microsoft.com/office/drawing/2014/main" id="{6EB3AB60-4B8F-5CB5-5363-58AA41F573FA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8140837" y="1687425"/>
            <a:ext cx="598466" cy="598466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EB7DA865-4656-9DBF-055F-1123022D7E4A}"/>
              </a:ext>
            </a:extLst>
          </p:cNvPr>
          <p:cNvSpPr txBox="1"/>
          <p:nvPr/>
        </p:nvSpPr>
        <p:spPr>
          <a:xfrm>
            <a:off x="773037" y="3766674"/>
            <a:ext cx="50428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lvl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6975475" algn="l"/>
              </a:tabLst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rgbClr val="F8B133"/>
                </a:solidFill>
                <a:effectLst/>
                <a:uLnTx/>
                <a:uFillTx/>
                <a:ea typeface="+mn-ea"/>
                <a:cs typeface="+mn-cs"/>
              </a:rPr>
              <a:t>V</a:t>
            </a:r>
            <a:r>
              <a:rPr kumimoji="0" lang="hu-HU" sz="2400" b="1" i="0" u="none" strike="noStrike" kern="1200" cap="none" spc="0" normalizeH="0" baseline="0" noProof="0" dirty="0">
                <a:ln>
                  <a:noFill/>
                </a:ln>
                <a:solidFill>
                  <a:srgbClr val="F8B133"/>
                </a:solidFill>
                <a:effectLst/>
                <a:uLnTx/>
                <a:uFillTx/>
                <a:ea typeface="+mn-ea"/>
                <a:cs typeface="+mn-cs"/>
              </a:rPr>
              <a:t>í</a:t>
            </a: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rgbClr val="F8B133"/>
                </a:solidFill>
                <a:effectLst/>
                <a:uLnTx/>
                <a:uFillTx/>
                <a:ea typeface="+mn-ea"/>
                <a:cs typeface="+mn-cs"/>
              </a:rPr>
              <a:t>z- </a:t>
            </a:r>
            <a:r>
              <a:rPr kumimoji="0" lang="hu-HU" sz="2400" b="1" i="0" u="none" strike="noStrike" kern="1200" cap="none" spc="0" normalizeH="0" baseline="0" noProof="0" dirty="0">
                <a:ln>
                  <a:noFill/>
                </a:ln>
                <a:solidFill>
                  <a:srgbClr val="F8B133"/>
                </a:solidFill>
                <a:effectLst/>
                <a:uLnTx/>
                <a:uFillTx/>
                <a:ea typeface="+mn-ea"/>
                <a:cs typeface="+mn-cs"/>
              </a:rPr>
              <a:t>é</a:t>
            </a: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rgbClr val="F8B133"/>
                </a:solidFill>
                <a:effectLst/>
                <a:uLnTx/>
                <a:uFillTx/>
                <a:ea typeface="+mn-ea"/>
                <a:cs typeface="+mn-cs"/>
              </a:rPr>
              <a:t>s </a:t>
            </a:r>
            <a:r>
              <a:rPr kumimoji="0" lang="en-GB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8B133"/>
                </a:solidFill>
                <a:effectLst/>
                <a:uLnTx/>
                <a:uFillTx/>
                <a:ea typeface="+mn-ea"/>
                <a:cs typeface="+mn-cs"/>
              </a:rPr>
              <a:t>szennyv</a:t>
            </a:r>
            <a:r>
              <a:rPr kumimoji="0" lang="hu-HU" sz="2400" b="1" i="0" u="none" strike="noStrike" kern="1200" cap="none" spc="0" normalizeH="0" baseline="0" noProof="0" dirty="0">
                <a:ln>
                  <a:noFill/>
                </a:ln>
                <a:solidFill>
                  <a:srgbClr val="F8B133"/>
                </a:solidFill>
                <a:effectLst/>
                <a:uLnTx/>
                <a:uFillTx/>
                <a:ea typeface="+mn-ea"/>
                <a:cs typeface="+mn-cs"/>
              </a:rPr>
              <a:t>í</a:t>
            </a: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rgbClr val="F8B133"/>
                </a:solidFill>
                <a:effectLst/>
                <a:uLnTx/>
                <a:uFillTx/>
                <a:ea typeface="+mn-ea"/>
                <a:cs typeface="+mn-cs"/>
              </a:rPr>
              <a:t>z </a:t>
            </a:r>
            <a:r>
              <a:rPr kumimoji="0" lang="en-GB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8B133"/>
                </a:solidFill>
                <a:effectLst/>
                <a:uLnTx/>
                <a:uFillTx/>
                <a:ea typeface="+mn-ea"/>
                <a:cs typeface="+mn-cs"/>
              </a:rPr>
              <a:t>kezel</a:t>
            </a:r>
            <a:r>
              <a:rPr kumimoji="0" lang="hu-HU" sz="2400" b="1" i="0" u="none" strike="noStrike" kern="1200" cap="none" spc="0" normalizeH="0" baseline="0" noProof="0" dirty="0">
                <a:ln>
                  <a:noFill/>
                </a:ln>
                <a:solidFill>
                  <a:srgbClr val="F8B133"/>
                </a:solidFill>
                <a:effectLst/>
                <a:uLnTx/>
                <a:uFillTx/>
                <a:ea typeface="+mn-ea"/>
                <a:cs typeface="+mn-cs"/>
              </a:rPr>
              <a:t>é</a:t>
            </a: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rgbClr val="F8B133"/>
                </a:solidFill>
                <a:effectLst/>
                <a:uLnTx/>
                <a:uFillTx/>
                <a:ea typeface="+mn-ea"/>
                <a:cs typeface="+mn-cs"/>
              </a:rPr>
              <a:t>s, </a:t>
            </a:r>
            <a:r>
              <a:rPr kumimoji="0" lang="hu-HU" sz="2400" b="1" i="0" u="none" strike="noStrike" kern="1200" cap="none" spc="0" normalizeH="0" baseline="0" noProof="0" dirty="0">
                <a:ln>
                  <a:noFill/>
                </a:ln>
                <a:solidFill>
                  <a:srgbClr val="F8B133"/>
                </a:solidFill>
                <a:effectLst/>
                <a:uLnTx/>
                <a:uFillTx/>
                <a:ea typeface="+mn-ea"/>
                <a:cs typeface="+mn-cs"/>
              </a:rPr>
              <a:t>ü</a:t>
            </a:r>
            <a:r>
              <a:rPr kumimoji="0" lang="en-GB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8B133"/>
                </a:solidFill>
                <a:effectLst/>
                <a:uLnTx/>
                <a:uFillTx/>
                <a:ea typeface="+mn-ea"/>
                <a:cs typeface="+mn-cs"/>
              </a:rPr>
              <a:t>zemeltet</a:t>
            </a:r>
            <a:r>
              <a:rPr kumimoji="0" lang="hu-HU" sz="2400" b="1" i="0" u="none" strike="noStrike" kern="1200" cap="none" spc="0" normalizeH="0" baseline="0" noProof="0" dirty="0">
                <a:ln>
                  <a:noFill/>
                </a:ln>
                <a:solidFill>
                  <a:srgbClr val="F8B133"/>
                </a:solidFill>
                <a:effectLst/>
                <a:uLnTx/>
                <a:uFillTx/>
                <a:ea typeface="+mn-ea"/>
                <a:cs typeface="+mn-cs"/>
              </a:rPr>
              <a:t>é</a:t>
            </a: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rgbClr val="F8B133"/>
                </a:solidFill>
                <a:effectLst/>
                <a:uLnTx/>
                <a:uFillTx/>
                <a:ea typeface="+mn-ea"/>
                <a:cs typeface="+mn-cs"/>
              </a:rPr>
              <a:t>s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7A144A9F-2A00-E10A-6CCD-B061E58D9767}"/>
              </a:ext>
            </a:extLst>
          </p:cNvPr>
          <p:cNvCxnSpPr>
            <a:cxnSpLocks/>
          </p:cNvCxnSpPr>
          <p:nvPr/>
        </p:nvCxnSpPr>
        <p:spPr>
          <a:xfrm>
            <a:off x="296863" y="4008270"/>
            <a:ext cx="398153" cy="0"/>
          </a:xfrm>
          <a:prstGeom prst="line">
            <a:avLst/>
          </a:prstGeom>
          <a:noFill/>
          <a:ln w="6350">
            <a:solidFill>
              <a:srgbClr val="F8B133"/>
            </a:solidFill>
            <a:prstDash val="lgDash"/>
            <a:tailEnd type="oval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pic>
        <p:nvPicPr>
          <p:cNvPr id="12" name="Graphic 11" descr="Broken Fire Hydrant outline">
            <a:extLst>
              <a:ext uri="{FF2B5EF4-FFF2-40B4-BE49-F238E27FC236}">
                <a16:creationId xmlns:a16="http://schemas.microsoft.com/office/drawing/2014/main" id="{D5907194-EE10-5E64-D6F0-355EDC6CB340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10645073" y="4364577"/>
            <a:ext cx="659005" cy="659005"/>
          </a:xfrm>
          <a:prstGeom prst="rect">
            <a:avLst/>
          </a:prstGeom>
        </p:spPr>
      </p:pic>
      <p:pic>
        <p:nvPicPr>
          <p:cNvPr id="15" name="Picture 14" descr="A black rectangle with white lines&#10;&#10;AI-generated content may be incorrect.">
            <a:extLst>
              <a:ext uri="{FF2B5EF4-FFF2-40B4-BE49-F238E27FC236}">
                <a16:creationId xmlns:a16="http://schemas.microsoft.com/office/drawing/2014/main" id="{6B06B48A-85BE-04E3-F445-487A9C2A45A9}"/>
              </a:ext>
            </a:extLst>
          </p:cNvPr>
          <p:cNvPicPr>
            <a:picLocks noChangeAspect="1"/>
          </p:cNvPicPr>
          <p:nvPr/>
        </p:nvPicPr>
        <p:blipFill>
          <a:blip r:embed="rId17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1638" y="4412179"/>
            <a:ext cx="599095" cy="599095"/>
          </a:xfrm>
          <a:prstGeom prst="rect">
            <a:avLst/>
          </a:prstGeom>
        </p:spPr>
      </p:pic>
      <p:pic>
        <p:nvPicPr>
          <p:cNvPr id="17" name="Picture 16" descr="A black background with a black square&#10;&#10;AI-generated content may be incorrect.">
            <a:extLst>
              <a:ext uri="{FF2B5EF4-FFF2-40B4-BE49-F238E27FC236}">
                <a16:creationId xmlns:a16="http://schemas.microsoft.com/office/drawing/2014/main" id="{70445683-0AF0-F9A9-81FA-CCE2C83DFC17}"/>
              </a:ext>
            </a:extLst>
          </p:cNvPr>
          <p:cNvPicPr>
            <a:picLocks noChangeAspect="1"/>
          </p:cNvPicPr>
          <p:nvPr/>
        </p:nvPicPr>
        <p:blipFill>
          <a:blip r:embed="rId18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6208" y="4364577"/>
            <a:ext cx="659005" cy="659005"/>
          </a:xfrm>
          <a:prstGeom prst="rect">
            <a:avLst/>
          </a:prstGeom>
        </p:spPr>
      </p:pic>
      <p:pic>
        <p:nvPicPr>
          <p:cNvPr id="19" name="Picture 18" descr="A black background with a black square&#10;&#10;AI-generated content may be incorrect.">
            <a:extLst>
              <a:ext uri="{FF2B5EF4-FFF2-40B4-BE49-F238E27FC236}">
                <a16:creationId xmlns:a16="http://schemas.microsoft.com/office/drawing/2014/main" id="{B5A7A3D5-BE72-7DF5-9D37-9721CC8C785A}"/>
              </a:ext>
            </a:extLst>
          </p:cNvPr>
          <p:cNvPicPr>
            <a:picLocks noChangeAspect="1"/>
          </p:cNvPicPr>
          <p:nvPr/>
        </p:nvPicPr>
        <p:blipFill>
          <a:blip r:embed="rId19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5878" y="4387213"/>
            <a:ext cx="599095" cy="5990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12851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"/>
                            </p:stCondLst>
                            <p:childTnLst>
                              <p:par>
                                <p:cTn id="4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2" grpId="0"/>
      <p:bldP spid="23" grpId="0"/>
      <p:bldP spid="24" grpId="0"/>
      <p:bldP spid="25" grpId="0"/>
      <p:bldP spid="26" grpId="0"/>
      <p:bldP spid="27" grpId="0"/>
      <p:bldP spid="28" grpId="0"/>
      <p:bldP spid="29" grpId="0"/>
      <p:bldP spid="30" grpId="0"/>
      <p:bldP spid="8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5490</TotalTime>
  <Words>394</Words>
  <Application>Microsoft Office PowerPoint</Application>
  <PresentationFormat>Widescreen</PresentationFormat>
  <Paragraphs>13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MI-alkalmazási területek a vízközmű automatizálási rendszerében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Tibor Gurka</dc:creator>
  <cp:lastModifiedBy>Gurka Tibor</cp:lastModifiedBy>
  <cp:revision>301</cp:revision>
  <dcterms:created xsi:type="dcterms:W3CDTF">2023-09-16T09:16:25Z</dcterms:created>
  <dcterms:modified xsi:type="dcterms:W3CDTF">2025-07-14T05:14:24Z</dcterms:modified>
</cp:coreProperties>
</file>